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6"/>
  </p:notesMasterIdLst>
  <p:sldIdLst>
    <p:sldId id="256" r:id="rId3"/>
    <p:sldId id="257" r:id="rId4"/>
    <p:sldId id="267" r:id="rId5"/>
    <p:sldId id="268" r:id="rId6"/>
    <p:sldId id="272" r:id="rId7"/>
    <p:sldId id="269" r:id="rId8"/>
    <p:sldId id="260" r:id="rId9"/>
    <p:sldId id="270" r:id="rId10"/>
    <p:sldId id="271" r:id="rId11"/>
    <p:sldId id="273" r:id="rId12"/>
    <p:sldId id="266" r:id="rId13"/>
    <p:sldId id="274" r:id="rId14"/>
    <p:sldId id="262"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za1xyX+Bype8MFENKss88ahks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7BEA"/>
    <a:srgbClr val="F29D1E"/>
    <a:srgbClr val="37969F"/>
    <a:srgbClr val="107692"/>
    <a:srgbClr val="0A549F"/>
    <a:srgbClr val="C8202C"/>
    <a:srgbClr val="000000"/>
    <a:srgbClr val="C7D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C9A21-2A66-4A81-B9EE-A3EE76214392}" v="16" dt="2022-06-10T14:49:06.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Destaqu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95" autoAdjust="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DAAC5F-4CA1-4D19-854C-96FBD5B27DB8}" type="doc">
      <dgm:prSet loTypeId="urn:microsoft.com/office/officeart/2008/layout/IncreasingCircleProcess" loCatId="process" qsTypeId="urn:microsoft.com/office/officeart/2005/8/quickstyle/simple1" qsCatId="simple" csTypeId="urn:microsoft.com/office/officeart/2005/8/colors/accent3_3" csCatId="accent3" phldr="1"/>
      <dgm:spPr/>
      <dgm:t>
        <a:bodyPr/>
        <a:lstStyle/>
        <a:p>
          <a:endParaRPr lang="pt-PT"/>
        </a:p>
      </dgm:t>
    </dgm:pt>
    <dgm:pt modelId="{D7790EEF-2D9A-4E88-A311-7CE84D6CAD19}">
      <dgm:prSet phldrT="[Text]" custT="1"/>
      <dgm:spPr/>
      <dgm:t>
        <a:bodyPr/>
        <a:lstStyle/>
        <a:p>
          <a:r>
            <a:rPr lang="pt-PT" sz="2800" b="1" dirty="0" err="1">
              <a:solidFill>
                <a:srgbClr val="37969F"/>
              </a:solidFill>
              <a:latin typeface="Calibri" panose="020F0502020204030204" pitchFamily="34" charset="0"/>
              <a:cs typeface="Calibri" panose="020F0502020204030204" pitchFamily="34" charset="0"/>
            </a:rPr>
            <a:t>Task</a:t>
          </a:r>
          <a:r>
            <a:rPr lang="pt-PT" sz="2800" b="1" dirty="0">
              <a:solidFill>
                <a:srgbClr val="37969F"/>
              </a:solidFill>
              <a:latin typeface="Calibri" panose="020F0502020204030204" pitchFamily="34" charset="0"/>
              <a:cs typeface="Calibri" panose="020F0502020204030204" pitchFamily="34" charset="0"/>
            </a:rPr>
            <a:t> 1</a:t>
          </a:r>
        </a:p>
      </dgm:t>
    </dgm:pt>
    <dgm:pt modelId="{48896994-B9B8-4345-8F19-230716464D2A}" type="parTrans" cxnId="{9CEC040B-7A52-448A-AAA8-A8D2A5E018FE}">
      <dgm:prSet/>
      <dgm:spPr/>
      <dgm:t>
        <a:bodyPr/>
        <a:lstStyle/>
        <a:p>
          <a:endParaRPr lang="pt-PT"/>
        </a:p>
      </dgm:t>
    </dgm:pt>
    <dgm:pt modelId="{C80DD313-20C5-4186-8D1D-1F8554ACB3D4}" type="sibTrans" cxnId="{9CEC040B-7A52-448A-AAA8-A8D2A5E018FE}">
      <dgm:prSet/>
      <dgm:spPr/>
      <dgm:t>
        <a:bodyPr/>
        <a:lstStyle/>
        <a:p>
          <a:endParaRPr lang="pt-PT"/>
        </a:p>
      </dgm:t>
    </dgm:pt>
    <dgm:pt modelId="{36FEEE81-E960-4A85-81D6-4F51666AEEE2}">
      <dgm:prSet phldrT="[Text]" custT="1"/>
      <dgm:spPr/>
      <dgm:t>
        <a:bodyPr/>
        <a:lstStyle/>
        <a:p>
          <a:r>
            <a:rPr lang="pt-PT" sz="2400" dirty="0">
              <a:latin typeface="Calibri" panose="020F0502020204030204" pitchFamily="34" charset="0"/>
              <a:cs typeface="Calibri" panose="020F0502020204030204" pitchFamily="34" charset="0"/>
            </a:rPr>
            <a:t>Speaker </a:t>
          </a:r>
          <a:r>
            <a:rPr lang="pt-PT" sz="2400" dirty="0" err="1">
              <a:latin typeface="Calibri" panose="020F0502020204030204" pitchFamily="34" charset="0"/>
              <a:cs typeface="Calibri" panose="020F0502020204030204" pitchFamily="34" charset="0"/>
            </a:rPr>
            <a:t>selection</a:t>
          </a:r>
          <a:endParaRPr lang="pt-PT" sz="2400" dirty="0">
            <a:latin typeface="Calibri" panose="020F0502020204030204" pitchFamily="34" charset="0"/>
            <a:cs typeface="Calibri" panose="020F0502020204030204" pitchFamily="34" charset="0"/>
          </a:endParaRPr>
        </a:p>
      </dgm:t>
    </dgm:pt>
    <dgm:pt modelId="{F7954F4D-892E-4445-A2B2-73149C6E8131}" type="parTrans" cxnId="{0A1991ED-3F8F-4BE4-B539-E23DBCC6EA83}">
      <dgm:prSet/>
      <dgm:spPr/>
      <dgm:t>
        <a:bodyPr/>
        <a:lstStyle/>
        <a:p>
          <a:endParaRPr lang="pt-PT"/>
        </a:p>
      </dgm:t>
    </dgm:pt>
    <dgm:pt modelId="{4B3C1324-6FD5-4700-9F6E-13F130EA3990}" type="sibTrans" cxnId="{0A1991ED-3F8F-4BE4-B539-E23DBCC6EA83}">
      <dgm:prSet/>
      <dgm:spPr/>
      <dgm:t>
        <a:bodyPr/>
        <a:lstStyle/>
        <a:p>
          <a:endParaRPr lang="pt-PT"/>
        </a:p>
      </dgm:t>
    </dgm:pt>
    <dgm:pt modelId="{2A688FB1-A957-4A21-8035-6DC308DB3DC1}">
      <dgm:prSet phldrT="[Text]" custT="1"/>
      <dgm:spPr/>
      <dgm:t>
        <a:bodyPr/>
        <a:lstStyle/>
        <a:p>
          <a:r>
            <a:rPr lang="pt-PT" sz="2800" b="1" kern="1200" dirty="0" err="1">
              <a:solidFill>
                <a:srgbClr val="37969F"/>
              </a:solidFill>
              <a:latin typeface="Calibri" panose="020F0502020204030204" pitchFamily="34" charset="0"/>
              <a:ea typeface="+mn-ea"/>
              <a:cs typeface="Calibri" panose="020F0502020204030204" pitchFamily="34" charset="0"/>
            </a:rPr>
            <a:t>Task</a:t>
          </a:r>
          <a:r>
            <a:rPr lang="pt-PT" sz="3600" b="1" kern="1200" dirty="0">
              <a:solidFill>
                <a:srgbClr val="37969F"/>
              </a:solidFill>
              <a:latin typeface="Calibri" panose="020F0502020204030204" pitchFamily="34" charset="0"/>
              <a:cs typeface="Calibri" panose="020F0502020204030204" pitchFamily="34" charset="0"/>
            </a:rPr>
            <a:t> </a:t>
          </a:r>
          <a:r>
            <a:rPr lang="pt-PT" sz="2800" b="1" kern="1200" dirty="0">
              <a:solidFill>
                <a:srgbClr val="37969F"/>
              </a:solidFill>
              <a:latin typeface="Calibri" panose="020F0502020204030204" pitchFamily="34" charset="0"/>
              <a:ea typeface="+mn-ea"/>
              <a:cs typeface="Calibri" panose="020F0502020204030204" pitchFamily="34" charset="0"/>
            </a:rPr>
            <a:t>2</a:t>
          </a:r>
        </a:p>
      </dgm:t>
    </dgm:pt>
    <dgm:pt modelId="{C987196D-8253-4CA7-B407-A4A0DB643DF4}" type="parTrans" cxnId="{4CBA3EB0-1EB5-4B2C-8184-8B9FD4AC64CE}">
      <dgm:prSet/>
      <dgm:spPr/>
      <dgm:t>
        <a:bodyPr/>
        <a:lstStyle/>
        <a:p>
          <a:endParaRPr lang="pt-PT"/>
        </a:p>
      </dgm:t>
    </dgm:pt>
    <dgm:pt modelId="{F0354E6D-7D42-4E83-AA4A-205CF5DCE86F}" type="sibTrans" cxnId="{4CBA3EB0-1EB5-4B2C-8184-8B9FD4AC64CE}">
      <dgm:prSet/>
      <dgm:spPr/>
      <dgm:t>
        <a:bodyPr/>
        <a:lstStyle/>
        <a:p>
          <a:endParaRPr lang="pt-PT"/>
        </a:p>
      </dgm:t>
    </dgm:pt>
    <dgm:pt modelId="{5EFA881C-B5E3-4CD1-9C1E-38B88EE49286}">
      <dgm:prSet phldrT="[Text]" custT="1"/>
      <dgm:spPr/>
      <dgm:t>
        <a:bodyPr/>
        <a:lstStyle/>
        <a:p>
          <a:pPr>
            <a:lnSpc>
              <a:spcPct val="90000"/>
            </a:lnSpc>
          </a:pPr>
          <a:r>
            <a:rPr lang="pt-PT" sz="2400" dirty="0" err="1">
              <a:latin typeface="Calibri" panose="020F0502020204030204" pitchFamily="34" charset="0"/>
              <a:cs typeface="Calibri" panose="020F0502020204030204" pitchFamily="34" charset="0"/>
            </a:rPr>
            <a:t>Group</a:t>
          </a:r>
          <a:r>
            <a:rPr lang="pt-PT" sz="2400" dirty="0">
              <a:latin typeface="Calibri" panose="020F0502020204030204" pitchFamily="34" charset="0"/>
              <a:cs typeface="Calibri" panose="020F0502020204030204" pitchFamily="34" charset="0"/>
            </a:rPr>
            <a:t> </a:t>
          </a:r>
          <a:r>
            <a:rPr lang="pt-PT" sz="2400" dirty="0" err="1">
              <a:latin typeface="Calibri" panose="020F0502020204030204" pitchFamily="34" charset="0"/>
              <a:cs typeface="Calibri" panose="020F0502020204030204" pitchFamily="34" charset="0"/>
            </a:rPr>
            <a:t>discussion</a:t>
          </a:r>
          <a:endParaRPr lang="pt-PT" sz="2400" dirty="0">
            <a:latin typeface="Calibri" panose="020F0502020204030204" pitchFamily="34" charset="0"/>
            <a:cs typeface="Calibri" panose="020F0502020204030204" pitchFamily="34" charset="0"/>
          </a:endParaRPr>
        </a:p>
        <a:p>
          <a:pPr>
            <a:lnSpc>
              <a:spcPct val="100000"/>
            </a:lnSpc>
          </a:pPr>
          <a:r>
            <a:rPr lang="en-GB" sz="1600" i="1" dirty="0">
              <a:latin typeface="Calibri" panose="020F0502020204030204" pitchFamily="34" charset="0"/>
              <a:cs typeface="Calibri" panose="020F0502020204030204" pitchFamily="34" charset="0"/>
            </a:rPr>
            <a:t>What is my knowledge about fundraising? </a:t>
          </a:r>
        </a:p>
        <a:p>
          <a:pPr>
            <a:lnSpc>
              <a:spcPct val="100000"/>
            </a:lnSpc>
          </a:pPr>
          <a:r>
            <a:rPr lang="en-GB" sz="1600" i="1" dirty="0">
              <a:latin typeface="Calibri" panose="020F0502020204030204" pitchFamily="34" charset="0"/>
              <a:cs typeface="Calibri" panose="020F0502020204030204" pitchFamily="34" charset="0"/>
            </a:rPr>
            <a:t>What is my understanding of sustainable fundraising?</a:t>
          </a:r>
        </a:p>
        <a:p>
          <a:pPr>
            <a:lnSpc>
              <a:spcPct val="100000"/>
            </a:lnSpc>
          </a:pPr>
          <a:r>
            <a:rPr lang="en-GB" sz="1600" i="1" dirty="0">
              <a:latin typeface="Calibri" panose="020F0502020204030204" pitchFamily="34" charset="0"/>
              <a:cs typeface="Calibri" panose="020F0502020204030204" pitchFamily="34" charset="0"/>
            </a:rPr>
            <a:t>What model of fundraising I know? </a:t>
          </a:r>
        </a:p>
        <a:p>
          <a:pPr>
            <a:lnSpc>
              <a:spcPct val="100000"/>
            </a:lnSpc>
          </a:pPr>
          <a:r>
            <a:rPr lang="en-GB" sz="1600" i="1" dirty="0">
              <a:latin typeface="Calibri" panose="020F0502020204030204" pitchFamily="34" charset="0"/>
              <a:cs typeface="Calibri" panose="020F0502020204030204" pitchFamily="34" charset="0"/>
            </a:rPr>
            <a:t>Where can I research for funding opportunities?</a:t>
          </a:r>
          <a:endParaRPr lang="pt-PT" sz="1600" i="1" dirty="0">
            <a:latin typeface="Calibri" panose="020F0502020204030204" pitchFamily="34" charset="0"/>
            <a:cs typeface="Calibri" panose="020F0502020204030204" pitchFamily="34" charset="0"/>
          </a:endParaRPr>
        </a:p>
      </dgm:t>
    </dgm:pt>
    <dgm:pt modelId="{FC3D4655-BAD0-4C74-BE50-49ABF844D9EA}" type="parTrans" cxnId="{81668DF4-F7FA-4B35-99E6-15DEF10BBE14}">
      <dgm:prSet/>
      <dgm:spPr/>
      <dgm:t>
        <a:bodyPr/>
        <a:lstStyle/>
        <a:p>
          <a:endParaRPr lang="pt-PT"/>
        </a:p>
      </dgm:t>
    </dgm:pt>
    <dgm:pt modelId="{B2EAC34F-7088-475D-8552-AF8357D67720}" type="sibTrans" cxnId="{81668DF4-F7FA-4B35-99E6-15DEF10BBE14}">
      <dgm:prSet/>
      <dgm:spPr/>
      <dgm:t>
        <a:bodyPr/>
        <a:lstStyle/>
        <a:p>
          <a:endParaRPr lang="pt-PT"/>
        </a:p>
      </dgm:t>
    </dgm:pt>
    <dgm:pt modelId="{C65FA0F3-FBA8-4F62-B342-B37AC05CD8F9}">
      <dgm:prSet phldrT="[Text]" custT="1"/>
      <dgm:spPr/>
      <dgm:t>
        <a:bodyPr/>
        <a:lstStyle/>
        <a:p>
          <a:r>
            <a:rPr lang="pt-PT" sz="2800" b="1" dirty="0" err="1">
              <a:solidFill>
                <a:srgbClr val="37969F"/>
              </a:solidFill>
              <a:latin typeface="Calibri" panose="020F0502020204030204" pitchFamily="34" charset="0"/>
              <a:cs typeface="Calibri" panose="020F0502020204030204" pitchFamily="34" charset="0"/>
            </a:rPr>
            <a:t>Task</a:t>
          </a:r>
          <a:r>
            <a:rPr lang="pt-PT" sz="2800" b="1" dirty="0">
              <a:solidFill>
                <a:srgbClr val="37969F"/>
              </a:solidFill>
              <a:latin typeface="Calibri" panose="020F0502020204030204" pitchFamily="34" charset="0"/>
              <a:cs typeface="Calibri" panose="020F0502020204030204" pitchFamily="34" charset="0"/>
            </a:rPr>
            <a:t> 3</a:t>
          </a:r>
        </a:p>
      </dgm:t>
    </dgm:pt>
    <dgm:pt modelId="{0EEF4CAE-7014-41F7-B80E-A62A2D5E5B50}" type="parTrans" cxnId="{B1E0160F-FB50-42AB-B587-F2724FDA2DCB}">
      <dgm:prSet/>
      <dgm:spPr/>
      <dgm:t>
        <a:bodyPr/>
        <a:lstStyle/>
        <a:p>
          <a:endParaRPr lang="pt-PT"/>
        </a:p>
      </dgm:t>
    </dgm:pt>
    <dgm:pt modelId="{6C975E4F-BD82-4039-8FD1-FE6F243D54DC}" type="sibTrans" cxnId="{B1E0160F-FB50-42AB-B587-F2724FDA2DCB}">
      <dgm:prSet/>
      <dgm:spPr/>
      <dgm:t>
        <a:bodyPr/>
        <a:lstStyle/>
        <a:p>
          <a:endParaRPr lang="pt-PT"/>
        </a:p>
      </dgm:t>
    </dgm:pt>
    <dgm:pt modelId="{6FE433E2-66E7-44C9-B5D5-217CFDBEB98F}">
      <dgm:prSet phldrT="[Text]" custT="1"/>
      <dgm:spPr/>
      <dgm:t>
        <a:bodyPr/>
        <a:lstStyle/>
        <a:p>
          <a:r>
            <a:rPr lang="pt-PT" sz="2400" dirty="0">
              <a:latin typeface="Calibri" panose="020F0502020204030204" pitchFamily="34" charset="0"/>
              <a:cs typeface="Calibri" panose="020F0502020204030204" pitchFamily="34" charset="0"/>
            </a:rPr>
            <a:t>Online research </a:t>
          </a:r>
          <a:r>
            <a:rPr lang="pt-PT" sz="2400" dirty="0" err="1">
              <a:latin typeface="Calibri" panose="020F0502020204030204" pitchFamily="34" charset="0"/>
              <a:cs typeface="Calibri" panose="020F0502020204030204" pitchFamily="34" charset="0"/>
            </a:rPr>
            <a:t>and</a:t>
          </a:r>
          <a:r>
            <a:rPr lang="pt-PT" sz="2400" dirty="0">
              <a:latin typeface="Calibri" panose="020F0502020204030204" pitchFamily="34" charset="0"/>
              <a:cs typeface="Calibri" panose="020F0502020204030204" pitchFamily="34" charset="0"/>
            </a:rPr>
            <a:t> data </a:t>
          </a:r>
          <a:r>
            <a:rPr lang="pt-PT" sz="2400" dirty="0" err="1">
              <a:latin typeface="Calibri" panose="020F0502020204030204" pitchFamily="34" charset="0"/>
              <a:cs typeface="Calibri" panose="020F0502020204030204" pitchFamily="34" charset="0"/>
            </a:rPr>
            <a:t>gathering</a:t>
          </a:r>
          <a:endParaRPr lang="pt-PT" sz="2400" dirty="0">
            <a:latin typeface="Calibri" panose="020F0502020204030204" pitchFamily="34" charset="0"/>
            <a:cs typeface="Calibri" panose="020F0502020204030204" pitchFamily="34" charset="0"/>
          </a:endParaRPr>
        </a:p>
      </dgm:t>
    </dgm:pt>
    <dgm:pt modelId="{534F04D3-216C-4A2D-B013-9419358D4A4C}" type="parTrans" cxnId="{BF367CE0-3EFA-44D7-9845-F29CF3F94798}">
      <dgm:prSet/>
      <dgm:spPr/>
      <dgm:t>
        <a:bodyPr/>
        <a:lstStyle/>
        <a:p>
          <a:endParaRPr lang="pt-PT"/>
        </a:p>
      </dgm:t>
    </dgm:pt>
    <dgm:pt modelId="{20B80EB1-8793-444C-9E47-EE905BAC3009}" type="sibTrans" cxnId="{BF367CE0-3EFA-44D7-9845-F29CF3F94798}">
      <dgm:prSet/>
      <dgm:spPr/>
      <dgm:t>
        <a:bodyPr/>
        <a:lstStyle/>
        <a:p>
          <a:endParaRPr lang="pt-PT"/>
        </a:p>
      </dgm:t>
    </dgm:pt>
    <dgm:pt modelId="{A7AF0928-60ED-49D4-B879-F4002965BE6E}">
      <dgm:prSet phldrT="[Text]" custT="1"/>
      <dgm:spPr/>
      <dgm:t>
        <a:bodyPr/>
        <a:lstStyle/>
        <a:p>
          <a:r>
            <a:rPr lang="pt-PT" sz="2800" b="1" dirty="0" err="1">
              <a:solidFill>
                <a:srgbClr val="37969F"/>
              </a:solidFill>
              <a:latin typeface="Calibri" panose="020F0502020204030204" pitchFamily="34" charset="0"/>
              <a:cs typeface="Calibri" panose="020F0502020204030204" pitchFamily="34" charset="0"/>
            </a:rPr>
            <a:t>Task</a:t>
          </a:r>
          <a:r>
            <a:rPr lang="pt-PT" sz="2800" b="1" dirty="0">
              <a:solidFill>
                <a:srgbClr val="37969F"/>
              </a:solidFill>
              <a:latin typeface="Calibri" panose="020F0502020204030204" pitchFamily="34" charset="0"/>
              <a:cs typeface="Calibri" panose="020F0502020204030204" pitchFamily="34" charset="0"/>
            </a:rPr>
            <a:t> 4</a:t>
          </a:r>
        </a:p>
      </dgm:t>
    </dgm:pt>
    <dgm:pt modelId="{C4C7E0C3-8AF7-45F7-8DC9-22F5512DE2B8}" type="parTrans" cxnId="{8B8EB2B2-0380-43E8-B2F9-2B75907ED65C}">
      <dgm:prSet/>
      <dgm:spPr/>
      <dgm:t>
        <a:bodyPr/>
        <a:lstStyle/>
        <a:p>
          <a:endParaRPr lang="pt-PT"/>
        </a:p>
      </dgm:t>
    </dgm:pt>
    <dgm:pt modelId="{43AF6910-4512-4BAA-BAF5-D5121FED48DC}" type="sibTrans" cxnId="{8B8EB2B2-0380-43E8-B2F9-2B75907ED65C}">
      <dgm:prSet/>
      <dgm:spPr/>
      <dgm:t>
        <a:bodyPr/>
        <a:lstStyle/>
        <a:p>
          <a:endParaRPr lang="pt-PT"/>
        </a:p>
      </dgm:t>
    </dgm:pt>
    <dgm:pt modelId="{20848302-1B25-44D0-8221-A877C1A93346}">
      <dgm:prSet phldrT="[Text]" custT="1"/>
      <dgm:spPr/>
      <dgm:t>
        <a:bodyPr/>
        <a:lstStyle/>
        <a:p>
          <a:r>
            <a:rPr lang="pt-PT" sz="2400">
              <a:latin typeface="Calibri" panose="020F0502020204030204" pitchFamily="34" charset="0"/>
              <a:cs typeface="Calibri" panose="020F0502020204030204" pitchFamily="34" charset="0"/>
            </a:rPr>
            <a:t>Group presentations</a:t>
          </a:r>
          <a:endParaRPr lang="pt-PT" sz="2400" dirty="0">
            <a:latin typeface="Calibri" panose="020F0502020204030204" pitchFamily="34" charset="0"/>
            <a:cs typeface="Calibri" panose="020F0502020204030204" pitchFamily="34" charset="0"/>
          </a:endParaRPr>
        </a:p>
      </dgm:t>
    </dgm:pt>
    <dgm:pt modelId="{04998C5D-82DD-4156-8F0E-65A7873AB969}" type="parTrans" cxnId="{0B9FE9E6-6AED-43B3-87F2-55BE0D2C3E8F}">
      <dgm:prSet/>
      <dgm:spPr/>
      <dgm:t>
        <a:bodyPr/>
        <a:lstStyle/>
        <a:p>
          <a:endParaRPr lang="pt-PT"/>
        </a:p>
      </dgm:t>
    </dgm:pt>
    <dgm:pt modelId="{A4C9C149-7D39-4C8B-8D5D-4553D232288C}" type="sibTrans" cxnId="{0B9FE9E6-6AED-43B3-87F2-55BE0D2C3E8F}">
      <dgm:prSet/>
      <dgm:spPr/>
      <dgm:t>
        <a:bodyPr/>
        <a:lstStyle/>
        <a:p>
          <a:endParaRPr lang="pt-PT"/>
        </a:p>
      </dgm:t>
    </dgm:pt>
    <dgm:pt modelId="{4505400F-2833-42C0-9263-08D6D3B427F0}" type="pres">
      <dgm:prSet presAssocID="{B5DAAC5F-4CA1-4D19-854C-96FBD5B27DB8}" presName="Name0" presStyleCnt="0">
        <dgm:presLayoutVars>
          <dgm:chMax val="7"/>
          <dgm:chPref val="7"/>
          <dgm:dir/>
          <dgm:animOne val="branch"/>
          <dgm:animLvl val="lvl"/>
        </dgm:presLayoutVars>
      </dgm:prSet>
      <dgm:spPr/>
    </dgm:pt>
    <dgm:pt modelId="{F17912E2-B816-4AE0-B253-92EFFBEA1714}" type="pres">
      <dgm:prSet presAssocID="{D7790EEF-2D9A-4E88-A311-7CE84D6CAD19}" presName="composite" presStyleCnt="0"/>
      <dgm:spPr/>
    </dgm:pt>
    <dgm:pt modelId="{623C73AC-BD04-4815-AB1B-A21DF476C294}" type="pres">
      <dgm:prSet presAssocID="{D7790EEF-2D9A-4E88-A311-7CE84D6CAD19}" presName="BackAccent" presStyleLbl="bgShp" presStyleIdx="0" presStyleCnt="4"/>
      <dgm:spPr/>
    </dgm:pt>
    <dgm:pt modelId="{B2D9C9B7-C5A4-4BB0-9C00-2268965D32DF}" type="pres">
      <dgm:prSet presAssocID="{D7790EEF-2D9A-4E88-A311-7CE84D6CAD19}" presName="Accent" presStyleLbl="alignNode1" presStyleIdx="0" presStyleCnt="4"/>
      <dgm:spPr/>
    </dgm:pt>
    <dgm:pt modelId="{5A04EFCB-AA69-4E26-AA4A-6A3444B86588}" type="pres">
      <dgm:prSet presAssocID="{D7790EEF-2D9A-4E88-A311-7CE84D6CAD19}" presName="Child" presStyleLbl="revTx" presStyleIdx="0" presStyleCnt="8" custLinFactNeighborX="1613">
        <dgm:presLayoutVars>
          <dgm:chMax val="0"/>
          <dgm:chPref val="0"/>
          <dgm:bulletEnabled val="1"/>
        </dgm:presLayoutVars>
      </dgm:prSet>
      <dgm:spPr/>
    </dgm:pt>
    <dgm:pt modelId="{DDEA957B-8874-48EC-A420-864E9E7A9677}" type="pres">
      <dgm:prSet presAssocID="{D7790EEF-2D9A-4E88-A311-7CE84D6CAD19}" presName="Parent" presStyleLbl="revTx" presStyleIdx="1" presStyleCnt="8">
        <dgm:presLayoutVars>
          <dgm:chMax val="1"/>
          <dgm:chPref val="1"/>
          <dgm:bulletEnabled val="1"/>
        </dgm:presLayoutVars>
      </dgm:prSet>
      <dgm:spPr/>
    </dgm:pt>
    <dgm:pt modelId="{E4973E7C-2AEF-4252-906C-B489AE113DDE}" type="pres">
      <dgm:prSet presAssocID="{C80DD313-20C5-4186-8D1D-1F8554ACB3D4}" presName="sibTrans" presStyleCnt="0"/>
      <dgm:spPr/>
    </dgm:pt>
    <dgm:pt modelId="{7D760F46-8531-4D00-86E3-652E0B8A4E10}" type="pres">
      <dgm:prSet presAssocID="{2A688FB1-A957-4A21-8035-6DC308DB3DC1}" presName="composite" presStyleCnt="0"/>
      <dgm:spPr/>
    </dgm:pt>
    <dgm:pt modelId="{C3393CA3-AE4A-44D5-A607-D616B62EB08B}" type="pres">
      <dgm:prSet presAssocID="{2A688FB1-A957-4A21-8035-6DC308DB3DC1}" presName="BackAccent" presStyleLbl="bgShp" presStyleIdx="1" presStyleCnt="4"/>
      <dgm:spPr/>
    </dgm:pt>
    <dgm:pt modelId="{F46168E0-B60D-4512-BD80-A7B6131B8B27}" type="pres">
      <dgm:prSet presAssocID="{2A688FB1-A957-4A21-8035-6DC308DB3DC1}" presName="Accent" presStyleLbl="alignNode1" presStyleIdx="1" presStyleCnt="4"/>
      <dgm:spPr/>
    </dgm:pt>
    <dgm:pt modelId="{FB0970BD-15EF-4307-97A4-54B8F84DE707}" type="pres">
      <dgm:prSet presAssocID="{2A688FB1-A957-4A21-8035-6DC308DB3DC1}" presName="Child" presStyleLbl="revTx" presStyleIdx="2" presStyleCnt="8">
        <dgm:presLayoutVars>
          <dgm:chMax val="0"/>
          <dgm:chPref val="0"/>
          <dgm:bulletEnabled val="1"/>
        </dgm:presLayoutVars>
      </dgm:prSet>
      <dgm:spPr/>
    </dgm:pt>
    <dgm:pt modelId="{F3B211C2-DCA5-4281-BAC2-0B28E0485CBC}" type="pres">
      <dgm:prSet presAssocID="{2A688FB1-A957-4A21-8035-6DC308DB3DC1}" presName="Parent" presStyleLbl="revTx" presStyleIdx="3" presStyleCnt="8">
        <dgm:presLayoutVars>
          <dgm:chMax val="1"/>
          <dgm:chPref val="1"/>
          <dgm:bulletEnabled val="1"/>
        </dgm:presLayoutVars>
      </dgm:prSet>
      <dgm:spPr/>
    </dgm:pt>
    <dgm:pt modelId="{C85F9DD2-DF26-4EE2-9C04-9E3F3808E82A}" type="pres">
      <dgm:prSet presAssocID="{F0354E6D-7D42-4E83-AA4A-205CF5DCE86F}" presName="sibTrans" presStyleCnt="0"/>
      <dgm:spPr/>
    </dgm:pt>
    <dgm:pt modelId="{63B53616-1A34-436E-A12A-C1CC2A05C877}" type="pres">
      <dgm:prSet presAssocID="{C65FA0F3-FBA8-4F62-B342-B37AC05CD8F9}" presName="composite" presStyleCnt="0"/>
      <dgm:spPr/>
    </dgm:pt>
    <dgm:pt modelId="{1BC5B70F-0BE4-4A32-8AB1-035851B2193C}" type="pres">
      <dgm:prSet presAssocID="{C65FA0F3-FBA8-4F62-B342-B37AC05CD8F9}" presName="BackAccent" presStyleLbl="bgShp" presStyleIdx="2" presStyleCnt="4"/>
      <dgm:spPr/>
    </dgm:pt>
    <dgm:pt modelId="{987366CC-957E-47B0-B068-B96FEEA213F5}" type="pres">
      <dgm:prSet presAssocID="{C65FA0F3-FBA8-4F62-B342-B37AC05CD8F9}" presName="Accent" presStyleLbl="alignNode1" presStyleIdx="2" presStyleCnt="4"/>
      <dgm:spPr/>
    </dgm:pt>
    <dgm:pt modelId="{0F6E64EC-30E8-4E1D-A111-40DD2BAF2645}" type="pres">
      <dgm:prSet presAssocID="{C65FA0F3-FBA8-4F62-B342-B37AC05CD8F9}" presName="Child" presStyleLbl="revTx" presStyleIdx="4" presStyleCnt="8">
        <dgm:presLayoutVars>
          <dgm:chMax val="0"/>
          <dgm:chPref val="0"/>
          <dgm:bulletEnabled val="1"/>
        </dgm:presLayoutVars>
      </dgm:prSet>
      <dgm:spPr/>
    </dgm:pt>
    <dgm:pt modelId="{D1736ED3-A4CE-43D9-B03F-2D8F88546C00}" type="pres">
      <dgm:prSet presAssocID="{C65FA0F3-FBA8-4F62-B342-B37AC05CD8F9}" presName="Parent" presStyleLbl="revTx" presStyleIdx="5" presStyleCnt="8">
        <dgm:presLayoutVars>
          <dgm:chMax val="1"/>
          <dgm:chPref val="1"/>
          <dgm:bulletEnabled val="1"/>
        </dgm:presLayoutVars>
      </dgm:prSet>
      <dgm:spPr/>
    </dgm:pt>
    <dgm:pt modelId="{131084C0-448E-4096-A09F-A81297C98BA3}" type="pres">
      <dgm:prSet presAssocID="{6C975E4F-BD82-4039-8FD1-FE6F243D54DC}" presName="sibTrans" presStyleCnt="0"/>
      <dgm:spPr/>
    </dgm:pt>
    <dgm:pt modelId="{FD33CF07-DE10-4A18-96AA-EB7CD71CAF03}" type="pres">
      <dgm:prSet presAssocID="{A7AF0928-60ED-49D4-B879-F4002965BE6E}" presName="composite" presStyleCnt="0"/>
      <dgm:spPr/>
    </dgm:pt>
    <dgm:pt modelId="{7AB8B16C-719B-420F-8330-65958C623D93}" type="pres">
      <dgm:prSet presAssocID="{A7AF0928-60ED-49D4-B879-F4002965BE6E}" presName="BackAccent" presStyleLbl="bgShp" presStyleIdx="3" presStyleCnt="4"/>
      <dgm:spPr/>
    </dgm:pt>
    <dgm:pt modelId="{08818F27-7255-4C26-BE8C-7FA6A4BD7EE2}" type="pres">
      <dgm:prSet presAssocID="{A7AF0928-60ED-49D4-B879-F4002965BE6E}" presName="Accent" presStyleLbl="alignNode1" presStyleIdx="3" presStyleCnt="4"/>
      <dgm:spPr/>
    </dgm:pt>
    <dgm:pt modelId="{A9D6E8B9-6621-46F0-A09E-7830AF2D02ED}" type="pres">
      <dgm:prSet presAssocID="{A7AF0928-60ED-49D4-B879-F4002965BE6E}" presName="Child" presStyleLbl="revTx" presStyleIdx="6" presStyleCnt="8">
        <dgm:presLayoutVars>
          <dgm:chMax val="0"/>
          <dgm:chPref val="0"/>
          <dgm:bulletEnabled val="1"/>
        </dgm:presLayoutVars>
      </dgm:prSet>
      <dgm:spPr/>
    </dgm:pt>
    <dgm:pt modelId="{46548BBA-19B1-44D6-BEEF-C1528B908263}" type="pres">
      <dgm:prSet presAssocID="{A7AF0928-60ED-49D4-B879-F4002965BE6E}" presName="Parent" presStyleLbl="revTx" presStyleIdx="7" presStyleCnt="8">
        <dgm:presLayoutVars>
          <dgm:chMax val="1"/>
          <dgm:chPref val="1"/>
          <dgm:bulletEnabled val="1"/>
        </dgm:presLayoutVars>
      </dgm:prSet>
      <dgm:spPr/>
    </dgm:pt>
  </dgm:ptLst>
  <dgm:cxnLst>
    <dgm:cxn modelId="{9CEC040B-7A52-448A-AAA8-A8D2A5E018FE}" srcId="{B5DAAC5F-4CA1-4D19-854C-96FBD5B27DB8}" destId="{D7790EEF-2D9A-4E88-A311-7CE84D6CAD19}" srcOrd="0" destOrd="0" parTransId="{48896994-B9B8-4345-8F19-230716464D2A}" sibTransId="{C80DD313-20C5-4186-8D1D-1F8554ACB3D4}"/>
    <dgm:cxn modelId="{B1E0160F-FB50-42AB-B587-F2724FDA2DCB}" srcId="{B5DAAC5F-4CA1-4D19-854C-96FBD5B27DB8}" destId="{C65FA0F3-FBA8-4F62-B342-B37AC05CD8F9}" srcOrd="2" destOrd="0" parTransId="{0EEF4CAE-7014-41F7-B80E-A62A2D5E5B50}" sibTransId="{6C975E4F-BD82-4039-8FD1-FE6F243D54DC}"/>
    <dgm:cxn modelId="{02357761-D210-4714-A180-417FA0DB05E1}" type="presOf" srcId="{D7790EEF-2D9A-4E88-A311-7CE84D6CAD19}" destId="{DDEA957B-8874-48EC-A420-864E9E7A9677}" srcOrd="0" destOrd="0" presId="urn:microsoft.com/office/officeart/2008/layout/IncreasingCircleProcess"/>
    <dgm:cxn modelId="{B54F8278-4944-409F-9F2C-BE278E1669FF}" type="presOf" srcId="{C65FA0F3-FBA8-4F62-B342-B37AC05CD8F9}" destId="{D1736ED3-A4CE-43D9-B03F-2D8F88546C00}" srcOrd="0" destOrd="0" presId="urn:microsoft.com/office/officeart/2008/layout/IncreasingCircleProcess"/>
    <dgm:cxn modelId="{8077127A-4339-41AD-9E71-D26DC833E7F8}" type="presOf" srcId="{B5DAAC5F-4CA1-4D19-854C-96FBD5B27DB8}" destId="{4505400F-2833-42C0-9263-08D6D3B427F0}" srcOrd="0" destOrd="0" presId="urn:microsoft.com/office/officeart/2008/layout/IncreasingCircleProcess"/>
    <dgm:cxn modelId="{B5C7D29C-1A53-40F8-8805-B8DFE6BA891D}" type="presOf" srcId="{A7AF0928-60ED-49D4-B879-F4002965BE6E}" destId="{46548BBA-19B1-44D6-BEEF-C1528B908263}" srcOrd="0" destOrd="0" presId="urn:microsoft.com/office/officeart/2008/layout/IncreasingCircleProcess"/>
    <dgm:cxn modelId="{72AAF5AD-21D9-41D6-8BFF-5367DBCCDEF7}" type="presOf" srcId="{5EFA881C-B5E3-4CD1-9C1E-38B88EE49286}" destId="{FB0970BD-15EF-4307-97A4-54B8F84DE707}" srcOrd="0" destOrd="0" presId="urn:microsoft.com/office/officeart/2008/layout/IncreasingCircleProcess"/>
    <dgm:cxn modelId="{4CBA3EB0-1EB5-4B2C-8184-8B9FD4AC64CE}" srcId="{B5DAAC5F-4CA1-4D19-854C-96FBD5B27DB8}" destId="{2A688FB1-A957-4A21-8035-6DC308DB3DC1}" srcOrd="1" destOrd="0" parTransId="{C987196D-8253-4CA7-B407-A4A0DB643DF4}" sibTransId="{F0354E6D-7D42-4E83-AA4A-205CF5DCE86F}"/>
    <dgm:cxn modelId="{8B8EB2B2-0380-43E8-B2F9-2B75907ED65C}" srcId="{B5DAAC5F-4CA1-4D19-854C-96FBD5B27DB8}" destId="{A7AF0928-60ED-49D4-B879-F4002965BE6E}" srcOrd="3" destOrd="0" parTransId="{C4C7E0C3-8AF7-45F7-8DC9-22F5512DE2B8}" sibTransId="{43AF6910-4512-4BAA-BAF5-D5121FED48DC}"/>
    <dgm:cxn modelId="{BEA16FBB-28D9-438B-B7CB-017406778A25}" type="presOf" srcId="{6FE433E2-66E7-44C9-B5D5-217CFDBEB98F}" destId="{0F6E64EC-30E8-4E1D-A111-40DD2BAF2645}" srcOrd="0" destOrd="0" presId="urn:microsoft.com/office/officeart/2008/layout/IncreasingCircleProcess"/>
    <dgm:cxn modelId="{744334C4-F3A1-452B-9958-FF5B35F187AF}" type="presOf" srcId="{36FEEE81-E960-4A85-81D6-4F51666AEEE2}" destId="{5A04EFCB-AA69-4E26-AA4A-6A3444B86588}" srcOrd="0" destOrd="0" presId="urn:microsoft.com/office/officeart/2008/layout/IncreasingCircleProcess"/>
    <dgm:cxn modelId="{BF367CE0-3EFA-44D7-9845-F29CF3F94798}" srcId="{C65FA0F3-FBA8-4F62-B342-B37AC05CD8F9}" destId="{6FE433E2-66E7-44C9-B5D5-217CFDBEB98F}" srcOrd="0" destOrd="0" parTransId="{534F04D3-216C-4A2D-B013-9419358D4A4C}" sibTransId="{20B80EB1-8793-444C-9E47-EE905BAC3009}"/>
    <dgm:cxn modelId="{0B9FE9E6-6AED-43B3-87F2-55BE0D2C3E8F}" srcId="{A7AF0928-60ED-49D4-B879-F4002965BE6E}" destId="{20848302-1B25-44D0-8221-A877C1A93346}" srcOrd="0" destOrd="0" parTransId="{04998C5D-82DD-4156-8F0E-65A7873AB969}" sibTransId="{A4C9C149-7D39-4C8B-8D5D-4553D232288C}"/>
    <dgm:cxn modelId="{0A1991ED-3F8F-4BE4-B539-E23DBCC6EA83}" srcId="{D7790EEF-2D9A-4E88-A311-7CE84D6CAD19}" destId="{36FEEE81-E960-4A85-81D6-4F51666AEEE2}" srcOrd="0" destOrd="0" parTransId="{F7954F4D-892E-4445-A2B2-73149C6E8131}" sibTransId="{4B3C1324-6FD5-4700-9F6E-13F130EA3990}"/>
    <dgm:cxn modelId="{81668DF4-F7FA-4B35-99E6-15DEF10BBE14}" srcId="{2A688FB1-A957-4A21-8035-6DC308DB3DC1}" destId="{5EFA881C-B5E3-4CD1-9C1E-38B88EE49286}" srcOrd="0" destOrd="0" parTransId="{FC3D4655-BAD0-4C74-BE50-49ABF844D9EA}" sibTransId="{B2EAC34F-7088-475D-8552-AF8357D67720}"/>
    <dgm:cxn modelId="{A8A2BBF5-DCAF-4AFB-9A10-DBF9CD161CBA}" type="presOf" srcId="{20848302-1B25-44D0-8221-A877C1A93346}" destId="{A9D6E8B9-6621-46F0-A09E-7830AF2D02ED}" srcOrd="0" destOrd="0" presId="urn:microsoft.com/office/officeart/2008/layout/IncreasingCircleProcess"/>
    <dgm:cxn modelId="{C4D4A9FE-9EFF-4A09-89F1-7A9D03C03526}" type="presOf" srcId="{2A688FB1-A957-4A21-8035-6DC308DB3DC1}" destId="{F3B211C2-DCA5-4281-BAC2-0B28E0485CBC}" srcOrd="0" destOrd="0" presId="urn:microsoft.com/office/officeart/2008/layout/IncreasingCircleProcess"/>
    <dgm:cxn modelId="{88DC90D0-E975-4C95-A5C8-CBB32A58EA13}" type="presParOf" srcId="{4505400F-2833-42C0-9263-08D6D3B427F0}" destId="{F17912E2-B816-4AE0-B253-92EFFBEA1714}" srcOrd="0" destOrd="0" presId="urn:microsoft.com/office/officeart/2008/layout/IncreasingCircleProcess"/>
    <dgm:cxn modelId="{AD08D2E0-50D1-46A0-88DF-8A6405398B9A}" type="presParOf" srcId="{F17912E2-B816-4AE0-B253-92EFFBEA1714}" destId="{623C73AC-BD04-4815-AB1B-A21DF476C294}" srcOrd="0" destOrd="0" presId="urn:microsoft.com/office/officeart/2008/layout/IncreasingCircleProcess"/>
    <dgm:cxn modelId="{DF36AF10-1464-4165-A3C5-AF9FE3BC934A}" type="presParOf" srcId="{F17912E2-B816-4AE0-B253-92EFFBEA1714}" destId="{B2D9C9B7-C5A4-4BB0-9C00-2268965D32DF}" srcOrd="1" destOrd="0" presId="urn:microsoft.com/office/officeart/2008/layout/IncreasingCircleProcess"/>
    <dgm:cxn modelId="{9DDCFFC6-BDE7-42A9-8D67-3261A936D9E9}" type="presParOf" srcId="{F17912E2-B816-4AE0-B253-92EFFBEA1714}" destId="{5A04EFCB-AA69-4E26-AA4A-6A3444B86588}" srcOrd="2" destOrd="0" presId="urn:microsoft.com/office/officeart/2008/layout/IncreasingCircleProcess"/>
    <dgm:cxn modelId="{126ED4AC-C8E3-46AC-A427-4226524A15F3}" type="presParOf" srcId="{F17912E2-B816-4AE0-B253-92EFFBEA1714}" destId="{DDEA957B-8874-48EC-A420-864E9E7A9677}" srcOrd="3" destOrd="0" presId="urn:microsoft.com/office/officeart/2008/layout/IncreasingCircleProcess"/>
    <dgm:cxn modelId="{6FF2467F-D8EA-426A-9E15-139755CDBC5C}" type="presParOf" srcId="{4505400F-2833-42C0-9263-08D6D3B427F0}" destId="{E4973E7C-2AEF-4252-906C-B489AE113DDE}" srcOrd="1" destOrd="0" presId="urn:microsoft.com/office/officeart/2008/layout/IncreasingCircleProcess"/>
    <dgm:cxn modelId="{88055E3A-6533-436F-81DB-505D86709DE1}" type="presParOf" srcId="{4505400F-2833-42C0-9263-08D6D3B427F0}" destId="{7D760F46-8531-4D00-86E3-652E0B8A4E10}" srcOrd="2" destOrd="0" presId="urn:microsoft.com/office/officeart/2008/layout/IncreasingCircleProcess"/>
    <dgm:cxn modelId="{AF1100EB-C952-4425-B574-9E890C3B534A}" type="presParOf" srcId="{7D760F46-8531-4D00-86E3-652E0B8A4E10}" destId="{C3393CA3-AE4A-44D5-A607-D616B62EB08B}" srcOrd="0" destOrd="0" presId="urn:microsoft.com/office/officeart/2008/layout/IncreasingCircleProcess"/>
    <dgm:cxn modelId="{0F9A3210-3DFF-4294-8B1C-AB8FA2F64976}" type="presParOf" srcId="{7D760F46-8531-4D00-86E3-652E0B8A4E10}" destId="{F46168E0-B60D-4512-BD80-A7B6131B8B27}" srcOrd="1" destOrd="0" presId="urn:microsoft.com/office/officeart/2008/layout/IncreasingCircleProcess"/>
    <dgm:cxn modelId="{F1CBEEF4-B19F-4E56-919E-FFD6294EFA86}" type="presParOf" srcId="{7D760F46-8531-4D00-86E3-652E0B8A4E10}" destId="{FB0970BD-15EF-4307-97A4-54B8F84DE707}" srcOrd="2" destOrd="0" presId="urn:microsoft.com/office/officeart/2008/layout/IncreasingCircleProcess"/>
    <dgm:cxn modelId="{89D42A8B-3E61-49E7-AEEC-93004F2E9FDF}" type="presParOf" srcId="{7D760F46-8531-4D00-86E3-652E0B8A4E10}" destId="{F3B211C2-DCA5-4281-BAC2-0B28E0485CBC}" srcOrd="3" destOrd="0" presId="urn:microsoft.com/office/officeart/2008/layout/IncreasingCircleProcess"/>
    <dgm:cxn modelId="{B53E53E9-8A25-40B5-9971-BA1C53160B91}" type="presParOf" srcId="{4505400F-2833-42C0-9263-08D6D3B427F0}" destId="{C85F9DD2-DF26-4EE2-9C04-9E3F3808E82A}" srcOrd="3" destOrd="0" presId="urn:microsoft.com/office/officeart/2008/layout/IncreasingCircleProcess"/>
    <dgm:cxn modelId="{ED84FF7B-197C-467E-BE99-0A9C4EBB79A7}" type="presParOf" srcId="{4505400F-2833-42C0-9263-08D6D3B427F0}" destId="{63B53616-1A34-436E-A12A-C1CC2A05C877}" srcOrd="4" destOrd="0" presId="urn:microsoft.com/office/officeart/2008/layout/IncreasingCircleProcess"/>
    <dgm:cxn modelId="{3185E7C5-EB75-469D-BC5B-980B9253988B}" type="presParOf" srcId="{63B53616-1A34-436E-A12A-C1CC2A05C877}" destId="{1BC5B70F-0BE4-4A32-8AB1-035851B2193C}" srcOrd="0" destOrd="0" presId="urn:microsoft.com/office/officeart/2008/layout/IncreasingCircleProcess"/>
    <dgm:cxn modelId="{3628D625-BEEA-4C6C-B91D-5AC9391F0F51}" type="presParOf" srcId="{63B53616-1A34-436E-A12A-C1CC2A05C877}" destId="{987366CC-957E-47B0-B068-B96FEEA213F5}" srcOrd="1" destOrd="0" presId="urn:microsoft.com/office/officeart/2008/layout/IncreasingCircleProcess"/>
    <dgm:cxn modelId="{24FDB3DA-8CBD-4115-A9BF-4DE979E30784}" type="presParOf" srcId="{63B53616-1A34-436E-A12A-C1CC2A05C877}" destId="{0F6E64EC-30E8-4E1D-A111-40DD2BAF2645}" srcOrd="2" destOrd="0" presId="urn:microsoft.com/office/officeart/2008/layout/IncreasingCircleProcess"/>
    <dgm:cxn modelId="{AF715F1B-1BC5-460A-B886-373B9D399455}" type="presParOf" srcId="{63B53616-1A34-436E-A12A-C1CC2A05C877}" destId="{D1736ED3-A4CE-43D9-B03F-2D8F88546C00}" srcOrd="3" destOrd="0" presId="urn:microsoft.com/office/officeart/2008/layout/IncreasingCircleProcess"/>
    <dgm:cxn modelId="{6004D1C6-0539-450A-B21C-DCAF8CE52D0E}" type="presParOf" srcId="{4505400F-2833-42C0-9263-08D6D3B427F0}" destId="{131084C0-448E-4096-A09F-A81297C98BA3}" srcOrd="5" destOrd="0" presId="urn:microsoft.com/office/officeart/2008/layout/IncreasingCircleProcess"/>
    <dgm:cxn modelId="{65A07C8A-4F0B-4680-A4B5-BFBAFB2C1843}" type="presParOf" srcId="{4505400F-2833-42C0-9263-08D6D3B427F0}" destId="{FD33CF07-DE10-4A18-96AA-EB7CD71CAF03}" srcOrd="6" destOrd="0" presId="urn:microsoft.com/office/officeart/2008/layout/IncreasingCircleProcess"/>
    <dgm:cxn modelId="{B98753CA-7BAB-4E63-B583-D6268B64B4AD}" type="presParOf" srcId="{FD33CF07-DE10-4A18-96AA-EB7CD71CAF03}" destId="{7AB8B16C-719B-420F-8330-65958C623D93}" srcOrd="0" destOrd="0" presId="urn:microsoft.com/office/officeart/2008/layout/IncreasingCircleProcess"/>
    <dgm:cxn modelId="{38A0D77D-413E-4C0C-A421-846DB457CFBD}" type="presParOf" srcId="{FD33CF07-DE10-4A18-96AA-EB7CD71CAF03}" destId="{08818F27-7255-4C26-BE8C-7FA6A4BD7EE2}" srcOrd="1" destOrd="0" presId="urn:microsoft.com/office/officeart/2008/layout/IncreasingCircleProcess"/>
    <dgm:cxn modelId="{8E708AE7-0A5A-4B73-95E3-397F29E65646}" type="presParOf" srcId="{FD33CF07-DE10-4A18-96AA-EB7CD71CAF03}" destId="{A9D6E8B9-6621-46F0-A09E-7830AF2D02ED}" srcOrd="2" destOrd="0" presId="urn:microsoft.com/office/officeart/2008/layout/IncreasingCircleProcess"/>
    <dgm:cxn modelId="{589B1252-B21D-4871-851E-9B57872E7FBA}" type="presParOf" srcId="{FD33CF07-DE10-4A18-96AA-EB7CD71CAF03}" destId="{46548BBA-19B1-44D6-BEEF-C1528B908263}"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89C36-668A-41E3-8AE1-5E766E24CA4C}" type="doc">
      <dgm:prSet loTypeId="urn:microsoft.com/office/officeart/2005/8/layout/cycle8" loCatId="cycle" qsTypeId="urn:microsoft.com/office/officeart/2005/8/quickstyle/simple1" qsCatId="simple" csTypeId="urn:microsoft.com/office/officeart/2005/8/colors/accent3_3" csCatId="accent3" phldr="1"/>
      <dgm:spPr/>
    </dgm:pt>
    <dgm:pt modelId="{216227EA-418C-4A51-B5BC-B9DD5220BE67}">
      <dgm:prSet phldrT="[Text]" custT="1"/>
      <dgm:spPr/>
      <dgm:t>
        <a:bodyPr/>
        <a:lstStyle/>
        <a:p>
          <a:r>
            <a:rPr lang="pt-PT" sz="2600" b="1" dirty="0">
              <a:latin typeface="Calibri" panose="020F0502020204030204" pitchFamily="34" charset="0"/>
              <a:cs typeface="Calibri" panose="020F0502020204030204" pitchFamily="34" charset="0"/>
            </a:rPr>
            <a:t>1. </a:t>
          </a:r>
        </a:p>
        <a:p>
          <a:r>
            <a:rPr lang="pt-PT" sz="2600" b="1" dirty="0" err="1">
              <a:latin typeface="Calibri" panose="020F0502020204030204" pitchFamily="34" charset="0"/>
              <a:cs typeface="Calibri" panose="020F0502020204030204" pitchFamily="34" charset="0"/>
            </a:rPr>
            <a:t>Point</a:t>
          </a:r>
          <a:r>
            <a:rPr lang="pt-PT" sz="2600" b="1" dirty="0">
              <a:latin typeface="Calibri" panose="020F0502020204030204" pitchFamily="34" charset="0"/>
              <a:cs typeface="Calibri" panose="020F0502020204030204" pitchFamily="34" charset="0"/>
            </a:rPr>
            <a:t> </a:t>
          </a:r>
          <a:r>
            <a:rPr lang="pt-PT" sz="2600" b="1" dirty="0" err="1">
              <a:latin typeface="Calibri" panose="020F0502020204030204" pitchFamily="34" charset="0"/>
              <a:cs typeface="Calibri" panose="020F0502020204030204" pitchFamily="34" charset="0"/>
            </a:rPr>
            <a:t>of</a:t>
          </a:r>
          <a:r>
            <a:rPr lang="pt-PT" sz="2600" b="1" dirty="0">
              <a:latin typeface="Calibri" panose="020F0502020204030204" pitchFamily="34" charset="0"/>
              <a:cs typeface="Calibri" panose="020F0502020204030204" pitchFamily="34" charset="0"/>
            </a:rPr>
            <a:t> </a:t>
          </a:r>
          <a:r>
            <a:rPr lang="pt-PT" sz="2600" b="1" dirty="0" err="1">
              <a:latin typeface="Calibri" panose="020F0502020204030204" pitchFamily="34" charset="0"/>
              <a:cs typeface="Calibri" panose="020F0502020204030204" pitchFamily="34" charset="0"/>
            </a:rPr>
            <a:t>entry</a:t>
          </a:r>
          <a:endParaRPr lang="pt-PT" sz="2600" b="1" dirty="0">
            <a:latin typeface="Calibri" panose="020F0502020204030204" pitchFamily="34" charset="0"/>
            <a:cs typeface="Calibri" panose="020F0502020204030204" pitchFamily="34" charset="0"/>
          </a:endParaRPr>
        </a:p>
      </dgm:t>
    </dgm:pt>
    <dgm:pt modelId="{FD5B4D08-2F57-47D3-9366-92832A853096}" type="parTrans" cxnId="{EC1EE177-77F9-4877-B5B4-5F9B2C55A7C5}">
      <dgm:prSet/>
      <dgm:spPr/>
      <dgm:t>
        <a:bodyPr/>
        <a:lstStyle/>
        <a:p>
          <a:endParaRPr lang="pt-PT"/>
        </a:p>
      </dgm:t>
    </dgm:pt>
    <dgm:pt modelId="{5F6924EA-8592-4B7D-A2B5-EFBA609EF9C0}" type="sibTrans" cxnId="{EC1EE177-77F9-4877-B5B4-5F9B2C55A7C5}">
      <dgm:prSet/>
      <dgm:spPr/>
      <dgm:t>
        <a:bodyPr/>
        <a:lstStyle/>
        <a:p>
          <a:endParaRPr lang="pt-PT"/>
        </a:p>
      </dgm:t>
    </dgm:pt>
    <dgm:pt modelId="{9827A0D2-5B9B-450A-AD43-DD0E18D6185F}">
      <dgm:prSet phldrT="[Text]" custT="1"/>
      <dgm:spPr/>
      <dgm:t>
        <a:bodyPr/>
        <a:lstStyle/>
        <a:p>
          <a:r>
            <a:rPr lang="pt-PT" sz="2600" b="1" dirty="0">
              <a:latin typeface="Calibri" panose="020F0502020204030204" pitchFamily="34" charset="0"/>
              <a:cs typeface="Calibri" panose="020F0502020204030204" pitchFamily="34" charset="0"/>
            </a:rPr>
            <a:t>2. </a:t>
          </a:r>
        </a:p>
        <a:p>
          <a:r>
            <a:rPr lang="pt-PT" sz="2600" b="1" dirty="0">
              <a:latin typeface="Calibri" panose="020F0502020204030204" pitchFamily="34" charset="0"/>
              <a:cs typeface="Calibri" panose="020F0502020204030204" pitchFamily="34" charset="0"/>
            </a:rPr>
            <a:t>Follow-up</a:t>
          </a:r>
        </a:p>
      </dgm:t>
    </dgm:pt>
    <dgm:pt modelId="{1B7C6842-E8AE-4921-B268-C8667C3BF46C}" type="parTrans" cxnId="{B723B2F1-B81A-474E-ABB4-80F6DD9ECA54}">
      <dgm:prSet/>
      <dgm:spPr/>
      <dgm:t>
        <a:bodyPr/>
        <a:lstStyle/>
        <a:p>
          <a:endParaRPr lang="pt-PT"/>
        </a:p>
      </dgm:t>
    </dgm:pt>
    <dgm:pt modelId="{C8331703-814F-4238-AD67-F3C068B90A9C}" type="sibTrans" cxnId="{B723B2F1-B81A-474E-ABB4-80F6DD9ECA54}">
      <dgm:prSet/>
      <dgm:spPr/>
      <dgm:t>
        <a:bodyPr/>
        <a:lstStyle/>
        <a:p>
          <a:endParaRPr lang="pt-PT"/>
        </a:p>
      </dgm:t>
    </dgm:pt>
    <dgm:pt modelId="{2EF6EE58-750A-4206-97C3-21122189F2F4}">
      <dgm:prSet phldrT="[Text]" custT="1"/>
      <dgm:spPr/>
      <dgm:t>
        <a:bodyPr/>
        <a:lstStyle/>
        <a:p>
          <a:r>
            <a:rPr lang="pt-PT" sz="2600" b="1" dirty="0">
              <a:latin typeface="Calibri" panose="020F0502020204030204" pitchFamily="34" charset="0"/>
              <a:cs typeface="Calibri" panose="020F0502020204030204" pitchFamily="34" charset="0"/>
            </a:rPr>
            <a:t>3. </a:t>
          </a:r>
        </a:p>
        <a:p>
          <a:r>
            <a:rPr lang="pt-PT" sz="2600" b="1" dirty="0" err="1">
              <a:latin typeface="Calibri" panose="020F0502020204030204" pitchFamily="34" charset="0"/>
              <a:cs typeface="Calibri" panose="020F0502020204030204" pitchFamily="34" charset="0"/>
            </a:rPr>
            <a:t>Ask</a:t>
          </a:r>
          <a:r>
            <a:rPr lang="pt-PT" sz="2600" b="1" dirty="0">
              <a:latin typeface="Calibri" panose="020F0502020204030204" pitchFamily="34" charset="0"/>
              <a:cs typeface="Calibri" panose="020F0502020204030204" pitchFamily="34" charset="0"/>
            </a:rPr>
            <a:t> for </a:t>
          </a:r>
          <a:r>
            <a:rPr lang="pt-PT" sz="2600" b="1" dirty="0" err="1">
              <a:latin typeface="Calibri" panose="020F0502020204030204" pitchFamily="34" charset="0"/>
              <a:cs typeface="Calibri" panose="020F0502020204030204" pitchFamily="34" charset="0"/>
            </a:rPr>
            <a:t>money</a:t>
          </a:r>
          <a:endParaRPr lang="pt-PT" sz="2600" b="1" dirty="0">
            <a:latin typeface="Calibri" panose="020F0502020204030204" pitchFamily="34" charset="0"/>
            <a:cs typeface="Calibri" panose="020F0502020204030204" pitchFamily="34" charset="0"/>
          </a:endParaRPr>
        </a:p>
      </dgm:t>
    </dgm:pt>
    <dgm:pt modelId="{E0E523E1-DADF-4255-93E5-8666A0591B0F}" type="parTrans" cxnId="{89AACC5F-1A0C-4532-8F72-140218235C7E}">
      <dgm:prSet/>
      <dgm:spPr/>
      <dgm:t>
        <a:bodyPr/>
        <a:lstStyle/>
        <a:p>
          <a:endParaRPr lang="pt-PT"/>
        </a:p>
      </dgm:t>
    </dgm:pt>
    <dgm:pt modelId="{210D4BFF-9412-49CD-A84B-DC5AD434279A}" type="sibTrans" cxnId="{89AACC5F-1A0C-4532-8F72-140218235C7E}">
      <dgm:prSet/>
      <dgm:spPr/>
      <dgm:t>
        <a:bodyPr/>
        <a:lstStyle/>
        <a:p>
          <a:endParaRPr lang="pt-PT"/>
        </a:p>
      </dgm:t>
    </dgm:pt>
    <dgm:pt modelId="{943AB4C4-0DCC-4F71-A6EF-31456E6E90BF}">
      <dgm:prSet phldrT="[Text]" custT="1"/>
      <dgm:spPr/>
      <dgm:t>
        <a:bodyPr/>
        <a:lstStyle/>
        <a:p>
          <a:r>
            <a:rPr lang="pt-PT" sz="2600" b="1" dirty="0">
              <a:latin typeface="Calibri" panose="020F0502020204030204" pitchFamily="34" charset="0"/>
              <a:cs typeface="Calibri" panose="020F0502020204030204" pitchFamily="34" charset="0"/>
            </a:rPr>
            <a:t>4. </a:t>
          </a:r>
          <a:r>
            <a:rPr lang="pt-PT" sz="2600" b="1" dirty="0" err="1">
              <a:latin typeface="Calibri" panose="020F0502020204030204" pitchFamily="34" charset="0"/>
              <a:cs typeface="Calibri" panose="020F0502020204030204" pitchFamily="34" charset="0"/>
            </a:rPr>
            <a:t>Introduce</a:t>
          </a:r>
          <a:r>
            <a:rPr lang="pt-PT" sz="2600" b="1" dirty="0">
              <a:latin typeface="Calibri" panose="020F0502020204030204" pitchFamily="34" charset="0"/>
              <a:cs typeface="Calibri" panose="020F0502020204030204" pitchFamily="34" charset="0"/>
            </a:rPr>
            <a:t> </a:t>
          </a:r>
          <a:r>
            <a:rPr lang="pt-PT" sz="2600" b="1" dirty="0" err="1">
              <a:latin typeface="Calibri" panose="020F0502020204030204" pitchFamily="34" charset="0"/>
              <a:cs typeface="Calibri" panose="020F0502020204030204" pitchFamily="34" charset="0"/>
            </a:rPr>
            <a:t>others</a:t>
          </a:r>
          <a:endParaRPr lang="pt-PT" sz="2600" b="1" dirty="0">
            <a:latin typeface="Calibri" panose="020F0502020204030204" pitchFamily="34" charset="0"/>
            <a:cs typeface="Calibri" panose="020F0502020204030204" pitchFamily="34" charset="0"/>
          </a:endParaRPr>
        </a:p>
      </dgm:t>
    </dgm:pt>
    <dgm:pt modelId="{05C3CE7E-F5E5-4DA3-8EBC-8CBDF99F8144}" type="parTrans" cxnId="{97815513-A87C-41B9-A887-240525C14627}">
      <dgm:prSet/>
      <dgm:spPr/>
      <dgm:t>
        <a:bodyPr/>
        <a:lstStyle/>
        <a:p>
          <a:endParaRPr lang="pt-PT"/>
        </a:p>
      </dgm:t>
    </dgm:pt>
    <dgm:pt modelId="{E2ED875C-26D7-4AC9-A40E-3F29D624219A}" type="sibTrans" cxnId="{97815513-A87C-41B9-A887-240525C14627}">
      <dgm:prSet/>
      <dgm:spPr/>
      <dgm:t>
        <a:bodyPr/>
        <a:lstStyle/>
        <a:p>
          <a:endParaRPr lang="pt-PT"/>
        </a:p>
      </dgm:t>
    </dgm:pt>
    <dgm:pt modelId="{25522038-587A-4442-86A7-3718DFE1DA3D}" type="pres">
      <dgm:prSet presAssocID="{1A089C36-668A-41E3-8AE1-5E766E24CA4C}" presName="compositeShape" presStyleCnt="0">
        <dgm:presLayoutVars>
          <dgm:chMax val="7"/>
          <dgm:dir/>
          <dgm:resizeHandles val="exact"/>
        </dgm:presLayoutVars>
      </dgm:prSet>
      <dgm:spPr/>
    </dgm:pt>
    <dgm:pt modelId="{5B7090C8-7DE5-42B0-9FF1-426E97EB7265}" type="pres">
      <dgm:prSet presAssocID="{1A089C36-668A-41E3-8AE1-5E766E24CA4C}" presName="wedge1" presStyleLbl="node1" presStyleIdx="0" presStyleCnt="4"/>
      <dgm:spPr/>
    </dgm:pt>
    <dgm:pt modelId="{2C040BFA-FEDE-464B-9D29-CEBECF433CBA}" type="pres">
      <dgm:prSet presAssocID="{1A089C36-668A-41E3-8AE1-5E766E24CA4C}" presName="dummy1a" presStyleCnt="0"/>
      <dgm:spPr/>
    </dgm:pt>
    <dgm:pt modelId="{BE8CBB01-4BAF-4420-AEEC-60F79E17AE85}" type="pres">
      <dgm:prSet presAssocID="{1A089C36-668A-41E3-8AE1-5E766E24CA4C}" presName="dummy1b" presStyleCnt="0"/>
      <dgm:spPr/>
    </dgm:pt>
    <dgm:pt modelId="{6D9E151F-577C-415A-9746-A7C7634AEE57}" type="pres">
      <dgm:prSet presAssocID="{1A089C36-668A-41E3-8AE1-5E766E24CA4C}" presName="wedge1Tx" presStyleLbl="node1" presStyleIdx="0" presStyleCnt="4">
        <dgm:presLayoutVars>
          <dgm:chMax val="0"/>
          <dgm:chPref val="0"/>
          <dgm:bulletEnabled val="1"/>
        </dgm:presLayoutVars>
      </dgm:prSet>
      <dgm:spPr/>
    </dgm:pt>
    <dgm:pt modelId="{38FA7500-BD1F-4769-A42B-51FD5A653F19}" type="pres">
      <dgm:prSet presAssocID="{1A089C36-668A-41E3-8AE1-5E766E24CA4C}" presName="wedge2" presStyleLbl="node1" presStyleIdx="1" presStyleCnt="4"/>
      <dgm:spPr/>
    </dgm:pt>
    <dgm:pt modelId="{1F4BE2A4-B75B-4689-9439-C21EEFB041E4}" type="pres">
      <dgm:prSet presAssocID="{1A089C36-668A-41E3-8AE1-5E766E24CA4C}" presName="dummy2a" presStyleCnt="0"/>
      <dgm:spPr/>
    </dgm:pt>
    <dgm:pt modelId="{7EF36C28-797F-4AC2-B6BD-7E6305396F25}" type="pres">
      <dgm:prSet presAssocID="{1A089C36-668A-41E3-8AE1-5E766E24CA4C}" presName="dummy2b" presStyleCnt="0"/>
      <dgm:spPr/>
    </dgm:pt>
    <dgm:pt modelId="{6BB91A37-8900-423D-92CF-5A7EB87ADD7B}" type="pres">
      <dgm:prSet presAssocID="{1A089C36-668A-41E3-8AE1-5E766E24CA4C}" presName="wedge2Tx" presStyleLbl="node1" presStyleIdx="1" presStyleCnt="4">
        <dgm:presLayoutVars>
          <dgm:chMax val="0"/>
          <dgm:chPref val="0"/>
          <dgm:bulletEnabled val="1"/>
        </dgm:presLayoutVars>
      </dgm:prSet>
      <dgm:spPr/>
    </dgm:pt>
    <dgm:pt modelId="{8AB26FE9-5E37-41AD-8081-4F78E565B4C2}" type="pres">
      <dgm:prSet presAssocID="{1A089C36-668A-41E3-8AE1-5E766E24CA4C}" presName="wedge3" presStyleLbl="node1" presStyleIdx="2" presStyleCnt="4" custLinFactNeighborY="612"/>
      <dgm:spPr/>
    </dgm:pt>
    <dgm:pt modelId="{5EB18CF7-065E-45C6-8559-D438F0052FEE}" type="pres">
      <dgm:prSet presAssocID="{1A089C36-668A-41E3-8AE1-5E766E24CA4C}" presName="dummy3a" presStyleCnt="0"/>
      <dgm:spPr/>
    </dgm:pt>
    <dgm:pt modelId="{0D60CAEC-9A13-47C2-960F-4E0A606E8983}" type="pres">
      <dgm:prSet presAssocID="{1A089C36-668A-41E3-8AE1-5E766E24CA4C}" presName="dummy3b" presStyleCnt="0"/>
      <dgm:spPr/>
    </dgm:pt>
    <dgm:pt modelId="{D28CA4C8-3166-4C9B-BF4D-6B7BEDF3D6C7}" type="pres">
      <dgm:prSet presAssocID="{1A089C36-668A-41E3-8AE1-5E766E24CA4C}" presName="wedge3Tx" presStyleLbl="node1" presStyleIdx="2" presStyleCnt="4">
        <dgm:presLayoutVars>
          <dgm:chMax val="0"/>
          <dgm:chPref val="0"/>
          <dgm:bulletEnabled val="1"/>
        </dgm:presLayoutVars>
      </dgm:prSet>
      <dgm:spPr/>
    </dgm:pt>
    <dgm:pt modelId="{BEF08CAC-AC4A-468A-834F-74B3B2C73E20}" type="pres">
      <dgm:prSet presAssocID="{1A089C36-668A-41E3-8AE1-5E766E24CA4C}" presName="wedge4" presStyleLbl="node1" presStyleIdx="3" presStyleCnt="4"/>
      <dgm:spPr/>
    </dgm:pt>
    <dgm:pt modelId="{BA470A39-CCF5-4D95-94A1-AE44A2E7ADAB}" type="pres">
      <dgm:prSet presAssocID="{1A089C36-668A-41E3-8AE1-5E766E24CA4C}" presName="dummy4a" presStyleCnt="0"/>
      <dgm:spPr/>
    </dgm:pt>
    <dgm:pt modelId="{FCF466B6-EEB1-48F9-B70F-3AB6B58EEF50}" type="pres">
      <dgm:prSet presAssocID="{1A089C36-668A-41E3-8AE1-5E766E24CA4C}" presName="dummy4b" presStyleCnt="0"/>
      <dgm:spPr/>
    </dgm:pt>
    <dgm:pt modelId="{0E280973-96EA-44D1-949B-4E42537FA546}" type="pres">
      <dgm:prSet presAssocID="{1A089C36-668A-41E3-8AE1-5E766E24CA4C}" presName="wedge4Tx" presStyleLbl="node1" presStyleIdx="3" presStyleCnt="4">
        <dgm:presLayoutVars>
          <dgm:chMax val="0"/>
          <dgm:chPref val="0"/>
          <dgm:bulletEnabled val="1"/>
        </dgm:presLayoutVars>
      </dgm:prSet>
      <dgm:spPr/>
    </dgm:pt>
    <dgm:pt modelId="{8D5DEF48-3C6B-4056-A055-8A06D61BF3F8}" type="pres">
      <dgm:prSet presAssocID="{5F6924EA-8592-4B7D-A2B5-EFBA609EF9C0}" presName="arrowWedge1" presStyleLbl="fgSibTrans2D1" presStyleIdx="0" presStyleCnt="4" custLinFactNeighborX="375" custLinFactNeighborY="812"/>
      <dgm:spPr/>
    </dgm:pt>
    <dgm:pt modelId="{4C80062A-A1E2-42B5-A618-A1F33F3CD93F}" type="pres">
      <dgm:prSet presAssocID="{C8331703-814F-4238-AD67-F3C068B90A9C}" presName="arrowWedge2" presStyleLbl="fgSibTrans2D1" presStyleIdx="1" presStyleCnt="4"/>
      <dgm:spPr/>
    </dgm:pt>
    <dgm:pt modelId="{928F77EE-5313-4B8B-A144-C04BD510ECDE}" type="pres">
      <dgm:prSet presAssocID="{210D4BFF-9412-49CD-A84B-DC5AD434279A}" presName="arrowWedge3" presStyleLbl="fgSibTrans2D1" presStyleIdx="2" presStyleCnt="4"/>
      <dgm:spPr/>
    </dgm:pt>
    <dgm:pt modelId="{E8585212-BD2C-4824-AB07-EB0E9D19A1E3}" type="pres">
      <dgm:prSet presAssocID="{E2ED875C-26D7-4AC9-A40E-3F29D624219A}" presName="arrowWedge4" presStyleLbl="fgSibTrans2D1" presStyleIdx="3" presStyleCnt="4"/>
      <dgm:spPr/>
    </dgm:pt>
  </dgm:ptLst>
  <dgm:cxnLst>
    <dgm:cxn modelId="{F4A2470B-B8E8-44D9-A5B8-79A4EFBD66CE}" type="presOf" srcId="{1A089C36-668A-41E3-8AE1-5E766E24CA4C}" destId="{25522038-587A-4442-86A7-3718DFE1DA3D}" srcOrd="0" destOrd="0" presId="urn:microsoft.com/office/officeart/2005/8/layout/cycle8"/>
    <dgm:cxn modelId="{97815513-A87C-41B9-A887-240525C14627}" srcId="{1A089C36-668A-41E3-8AE1-5E766E24CA4C}" destId="{943AB4C4-0DCC-4F71-A6EF-31456E6E90BF}" srcOrd="3" destOrd="0" parTransId="{05C3CE7E-F5E5-4DA3-8EBC-8CBDF99F8144}" sibTransId="{E2ED875C-26D7-4AC9-A40E-3F29D624219A}"/>
    <dgm:cxn modelId="{B49BAA2F-0E58-4379-A133-1B6D9A2B4615}" type="presOf" srcId="{216227EA-418C-4A51-B5BC-B9DD5220BE67}" destId="{6D9E151F-577C-415A-9746-A7C7634AEE57}" srcOrd="1" destOrd="0" presId="urn:microsoft.com/office/officeart/2005/8/layout/cycle8"/>
    <dgm:cxn modelId="{C603883A-A9B2-4AEB-B5B0-AC18F7C7A4EC}" type="presOf" srcId="{216227EA-418C-4A51-B5BC-B9DD5220BE67}" destId="{5B7090C8-7DE5-42B0-9FF1-426E97EB7265}" srcOrd="0" destOrd="0" presId="urn:microsoft.com/office/officeart/2005/8/layout/cycle8"/>
    <dgm:cxn modelId="{89AACC5F-1A0C-4532-8F72-140218235C7E}" srcId="{1A089C36-668A-41E3-8AE1-5E766E24CA4C}" destId="{2EF6EE58-750A-4206-97C3-21122189F2F4}" srcOrd="2" destOrd="0" parTransId="{E0E523E1-DADF-4255-93E5-8666A0591B0F}" sibTransId="{210D4BFF-9412-49CD-A84B-DC5AD434279A}"/>
    <dgm:cxn modelId="{EC1EE177-77F9-4877-B5B4-5F9B2C55A7C5}" srcId="{1A089C36-668A-41E3-8AE1-5E766E24CA4C}" destId="{216227EA-418C-4A51-B5BC-B9DD5220BE67}" srcOrd="0" destOrd="0" parTransId="{FD5B4D08-2F57-47D3-9366-92832A853096}" sibTransId="{5F6924EA-8592-4B7D-A2B5-EFBA609EF9C0}"/>
    <dgm:cxn modelId="{31C16A7C-AE42-4618-B39D-E059D107C9BA}" type="presOf" srcId="{943AB4C4-0DCC-4F71-A6EF-31456E6E90BF}" destId="{0E280973-96EA-44D1-949B-4E42537FA546}" srcOrd="1" destOrd="0" presId="urn:microsoft.com/office/officeart/2005/8/layout/cycle8"/>
    <dgm:cxn modelId="{635AB488-13E5-4002-8458-F5ACB056F564}" type="presOf" srcId="{9827A0D2-5B9B-450A-AD43-DD0E18D6185F}" destId="{38FA7500-BD1F-4769-A42B-51FD5A653F19}" srcOrd="0" destOrd="0" presId="urn:microsoft.com/office/officeart/2005/8/layout/cycle8"/>
    <dgm:cxn modelId="{EF777493-C78C-4DCC-9E71-214D8214D29D}" type="presOf" srcId="{943AB4C4-0DCC-4F71-A6EF-31456E6E90BF}" destId="{BEF08CAC-AC4A-468A-834F-74B3B2C73E20}" srcOrd="0" destOrd="0" presId="urn:microsoft.com/office/officeart/2005/8/layout/cycle8"/>
    <dgm:cxn modelId="{F0D06AD0-0520-4FA7-A9EB-92C347C79464}" type="presOf" srcId="{9827A0D2-5B9B-450A-AD43-DD0E18D6185F}" destId="{6BB91A37-8900-423D-92CF-5A7EB87ADD7B}" srcOrd="1" destOrd="0" presId="urn:microsoft.com/office/officeart/2005/8/layout/cycle8"/>
    <dgm:cxn modelId="{46DE15EB-EC98-4A7E-AA2C-EE2085895562}" type="presOf" srcId="{2EF6EE58-750A-4206-97C3-21122189F2F4}" destId="{D28CA4C8-3166-4C9B-BF4D-6B7BEDF3D6C7}" srcOrd="1" destOrd="0" presId="urn:microsoft.com/office/officeart/2005/8/layout/cycle8"/>
    <dgm:cxn modelId="{B723B2F1-B81A-474E-ABB4-80F6DD9ECA54}" srcId="{1A089C36-668A-41E3-8AE1-5E766E24CA4C}" destId="{9827A0D2-5B9B-450A-AD43-DD0E18D6185F}" srcOrd="1" destOrd="0" parTransId="{1B7C6842-E8AE-4921-B268-C8667C3BF46C}" sibTransId="{C8331703-814F-4238-AD67-F3C068B90A9C}"/>
    <dgm:cxn modelId="{7F1617F2-246C-4B7D-86EF-4B8DA5955B72}" type="presOf" srcId="{2EF6EE58-750A-4206-97C3-21122189F2F4}" destId="{8AB26FE9-5E37-41AD-8081-4F78E565B4C2}" srcOrd="0" destOrd="0" presId="urn:microsoft.com/office/officeart/2005/8/layout/cycle8"/>
    <dgm:cxn modelId="{76FFD14C-5731-4EE7-8EFA-D2BF4FE1EB0B}" type="presParOf" srcId="{25522038-587A-4442-86A7-3718DFE1DA3D}" destId="{5B7090C8-7DE5-42B0-9FF1-426E97EB7265}" srcOrd="0" destOrd="0" presId="urn:microsoft.com/office/officeart/2005/8/layout/cycle8"/>
    <dgm:cxn modelId="{CEADE375-E3B8-41D4-B7F4-0D33CCF135D4}" type="presParOf" srcId="{25522038-587A-4442-86A7-3718DFE1DA3D}" destId="{2C040BFA-FEDE-464B-9D29-CEBECF433CBA}" srcOrd="1" destOrd="0" presId="urn:microsoft.com/office/officeart/2005/8/layout/cycle8"/>
    <dgm:cxn modelId="{5ACEA47E-7DA0-449C-AF98-BED6404A9047}" type="presParOf" srcId="{25522038-587A-4442-86A7-3718DFE1DA3D}" destId="{BE8CBB01-4BAF-4420-AEEC-60F79E17AE85}" srcOrd="2" destOrd="0" presId="urn:microsoft.com/office/officeart/2005/8/layout/cycle8"/>
    <dgm:cxn modelId="{E9EFD5AD-8926-4B95-80B9-E0F2849F4C7E}" type="presParOf" srcId="{25522038-587A-4442-86A7-3718DFE1DA3D}" destId="{6D9E151F-577C-415A-9746-A7C7634AEE57}" srcOrd="3" destOrd="0" presId="urn:microsoft.com/office/officeart/2005/8/layout/cycle8"/>
    <dgm:cxn modelId="{232E853D-8E27-4514-8ACF-28D740522828}" type="presParOf" srcId="{25522038-587A-4442-86A7-3718DFE1DA3D}" destId="{38FA7500-BD1F-4769-A42B-51FD5A653F19}" srcOrd="4" destOrd="0" presId="urn:microsoft.com/office/officeart/2005/8/layout/cycle8"/>
    <dgm:cxn modelId="{E9F47D02-FEC2-4987-9B41-4D7BDA9402C5}" type="presParOf" srcId="{25522038-587A-4442-86A7-3718DFE1DA3D}" destId="{1F4BE2A4-B75B-4689-9439-C21EEFB041E4}" srcOrd="5" destOrd="0" presId="urn:microsoft.com/office/officeart/2005/8/layout/cycle8"/>
    <dgm:cxn modelId="{8C0F1892-FA97-45B0-BA1C-6647FD451297}" type="presParOf" srcId="{25522038-587A-4442-86A7-3718DFE1DA3D}" destId="{7EF36C28-797F-4AC2-B6BD-7E6305396F25}" srcOrd="6" destOrd="0" presId="urn:microsoft.com/office/officeart/2005/8/layout/cycle8"/>
    <dgm:cxn modelId="{4761886D-B15F-4BA0-BCEB-1F9F19A1004C}" type="presParOf" srcId="{25522038-587A-4442-86A7-3718DFE1DA3D}" destId="{6BB91A37-8900-423D-92CF-5A7EB87ADD7B}" srcOrd="7" destOrd="0" presId="urn:microsoft.com/office/officeart/2005/8/layout/cycle8"/>
    <dgm:cxn modelId="{09CE31A0-F95C-4DDE-BD09-63F5531DD309}" type="presParOf" srcId="{25522038-587A-4442-86A7-3718DFE1DA3D}" destId="{8AB26FE9-5E37-41AD-8081-4F78E565B4C2}" srcOrd="8" destOrd="0" presId="urn:microsoft.com/office/officeart/2005/8/layout/cycle8"/>
    <dgm:cxn modelId="{A30BE56E-5032-48BD-BAE3-1128D5AA781F}" type="presParOf" srcId="{25522038-587A-4442-86A7-3718DFE1DA3D}" destId="{5EB18CF7-065E-45C6-8559-D438F0052FEE}" srcOrd="9" destOrd="0" presId="urn:microsoft.com/office/officeart/2005/8/layout/cycle8"/>
    <dgm:cxn modelId="{CA09E03E-D51A-4094-B3D2-B5AB5C076853}" type="presParOf" srcId="{25522038-587A-4442-86A7-3718DFE1DA3D}" destId="{0D60CAEC-9A13-47C2-960F-4E0A606E8983}" srcOrd="10" destOrd="0" presId="urn:microsoft.com/office/officeart/2005/8/layout/cycle8"/>
    <dgm:cxn modelId="{880637F1-C9B4-424B-A8C7-03825A871244}" type="presParOf" srcId="{25522038-587A-4442-86A7-3718DFE1DA3D}" destId="{D28CA4C8-3166-4C9B-BF4D-6B7BEDF3D6C7}" srcOrd="11" destOrd="0" presId="urn:microsoft.com/office/officeart/2005/8/layout/cycle8"/>
    <dgm:cxn modelId="{61919908-A08A-4D2A-BCA8-ECB054A43A46}" type="presParOf" srcId="{25522038-587A-4442-86A7-3718DFE1DA3D}" destId="{BEF08CAC-AC4A-468A-834F-74B3B2C73E20}" srcOrd="12" destOrd="0" presId="urn:microsoft.com/office/officeart/2005/8/layout/cycle8"/>
    <dgm:cxn modelId="{65FAA557-0804-47E1-A98F-638A9B48BEE4}" type="presParOf" srcId="{25522038-587A-4442-86A7-3718DFE1DA3D}" destId="{BA470A39-CCF5-4D95-94A1-AE44A2E7ADAB}" srcOrd="13" destOrd="0" presId="urn:microsoft.com/office/officeart/2005/8/layout/cycle8"/>
    <dgm:cxn modelId="{E2709A5F-2089-41A6-83CF-257B162E14FA}" type="presParOf" srcId="{25522038-587A-4442-86A7-3718DFE1DA3D}" destId="{FCF466B6-EEB1-48F9-B70F-3AB6B58EEF50}" srcOrd="14" destOrd="0" presId="urn:microsoft.com/office/officeart/2005/8/layout/cycle8"/>
    <dgm:cxn modelId="{2956CC92-DCCA-4EA3-935D-D8B73A6F006C}" type="presParOf" srcId="{25522038-587A-4442-86A7-3718DFE1DA3D}" destId="{0E280973-96EA-44D1-949B-4E42537FA546}" srcOrd="15" destOrd="0" presId="urn:microsoft.com/office/officeart/2005/8/layout/cycle8"/>
    <dgm:cxn modelId="{0D6032F5-8573-421A-B9D7-507790D0A857}" type="presParOf" srcId="{25522038-587A-4442-86A7-3718DFE1DA3D}" destId="{8D5DEF48-3C6B-4056-A055-8A06D61BF3F8}" srcOrd="16" destOrd="0" presId="urn:microsoft.com/office/officeart/2005/8/layout/cycle8"/>
    <dgm:cxn modelId="{87C95A16-2E51-4889-BA06-EE9EC4FA6C07}" type="presParOf" srcId="{25522038-587A-4442-86A7-3718DFE1DA3D}" destId="{4C80062A-A1E2-42B5-A618-A1F33F3CD93F}" srcOrd="17" destOrd="0" presId="urn:microsoft.com/office/officeart/2005/8/layout/cycle8"/>
    <dgm:cxn modelId="{7F27E9B5-B369-4A15-A1A9-33E69702F1D6}" type="presParOf" srcId="{25522038-587A-4442-86A7-3718DFE1DA3D}" destId="{928F77EE-5313-4B8B-A144-C04BD510ECDE}" srcOrd="18" destOrd="0" presId="urn:microsoft.com/office/officeart/2005/8/layout/cycle8"/>
    <dgm:cxn modelId="{CFAED200-8BBA-479A-9D9F-6ABC24C40273}" type="presParOf" srcId="{25522038-587A-4442-86A7-3718DFE1DA3D}" destId="{E8585212-BD2C-4824-AB07-EB0E9D19A1E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DAAC5F-4CA1-4D19-854C-96FBD5B27DB8}" type="doc">
      <dgm:prSet loTypeId="urn:microsoft.com/office/officeart/2008/layout/IncreasingCircleProcess" loCatId="process" qsTypeId="urn:microsoft.com/office/officeart/2005/8/quickstyle/simple1" qsCatId="simple" csTypeId="urn:microsoft.com/office/officeart/2005/8/colors/accent3_3" csCatId="accent3" phldr="1"/>
      <dgm:spPr/>
      <dgm:t>
        <a:bodyPr/>
        <a:lstStyle/>
        <a:p>
          <a:endParaRPr lang="pt-PT"/>
        </a:p>
      </dgm:t>
    </dgm:pt>
    <dgm:pt modelId="{D7790EEF-2D9A-4E88-A311-7CE84D6CAD19}">
      <dgm:prSet phldrT="[Text]" custT="1"/>
      <dgm:spPr/>
      <dgm:t>
        <a:bodyPr/>
        <a:lstStyle/>
        <a:p>
          <a:r>
            <a:rPr lang="pt-PT" sz="2800" b="1" dirty="0" err="1">
              <a:solidFill>
                <a:srgbClr val="37969F"/>
              </a:solidFill>
              <a:latin typeface="Calibri" panose="020F0502020204030204" pitchFamily="34" charset="0"/>
              <a:cs typeface="Calibri" panose="020F0502020204030204" pitchFamily="34" charset="0"/>
            </a:rPr>
            <a:t>Task</a:t>
          </a:r>
          <a:r>
            <a:rPr lang="pt-PT" sz="2800" b="1" dirty="0">
              <a:solidFill>
                <a:srgbClr val="37969F"/>
              </a:solidFill>
              <a:latin typeface="Calibri" panose="020F0502020204030204" pitchFamily="34" charset="0"/>
              <a:cs typeface="Calibri" panose="020F0502020204030204" pitchFamily="34" charset="0"/>
            </a:rPr>
            <a:t> 1</a:t>
          </a:r>
        </a:p>
      </dgm:t>
    </dgm:pt>
    <dgm:pt modelId="{48896994-B9B8-4345-8F19-230716464D2A}" type="parTrans" cxnId="{9CEC040B-7A52-448A-AAA8-A8D2A5E018FE}">
      <dgm:prSet/>
      <dgm:spPr/>
      <dgm:t>
        <a:bodyPr/>
        <a:lstStyle/>
        <a:p>
          <a:endParaRPr lang="pt-PT">
            <a:latin typeface="Calibri" panose="020F0502020204030204" pitchFamily="34" charset="0"/>
            <a:cs typeface="Calibri" panose="020F0502020204030204" pitchFamily="34" charset="0"/>
          </a:endParaRPr>
        </a:p>
      </dgm:t>
    </dgm:pt>
    <dgm:pt modelId="{C80DD313-20C5-4186-8D1D-1F8554ACB3D4}" type="sibTrans" cxnId="{9CEC040B-7A52-448A-AAA8-A8D2A5E018FE}">
      <dgm:prSet/>
      <dgm:spPr/>
      <dgm:t>
        <a:bodyPr/>
        <a:lstStyle/>
        <a:p>
          <a:endParaRPr lang="pt-PT">
            <a:latin typeface="Calibri" panose="020F0502020204030204" pitchFamily="34" charset="0"/>
            <a:cs typeface="Calibri" panose="020F0502020204030204" pitchFamily="34" charset="0"/>
          </a:endParaRPr>
        </a:p>
      </dgm:t>
    </dgm:pt>
    <dgm:pt modelId="{36FEEE81-E960-4A85-81D6-4F51666AEEE2}">
      <dgm:prSet phldrT="[Text]" custT="1"/>
      <dgm:spPr/>
      <dgm:t>
        <a:bodyPr/>
        <a:lstStyle/>
        <a:p>
          <a:r>
            <a:rPr lang="en-GB" sz="2400" noProof="0" dirty="0">
              <a:latin typeface="Calibri" panose="020F0502020204030204" pitchFamily="34" charset="0"/>
              <a:cs typeface="Calibri" panose="020F0502020204030204" pitchFamily="34" charset="0"/>
            </a:rPr>
            <a:t>Topic assignment per group</a:t>
          </a:r>
        </a:p>
      </dgm:t>
    </dgm:pt>
    <dgm:pt modelId="{F7954F4D-892E-4445-A2B2-73149C6E8131}" type="parTrans" cxnId="{0A1991ED-3F8F-4BE4-B539-E23DBCC6EA83}">
      <dgm:prSet/>
      <dgm:spPr/>
      <dgm:t>
        <a:bodyPr/>
        <a:lstStyle/>
        <a:p>
          <a:endParaRPr lang="pt-PT">
            <a:latin typeface="Calibri" panose="020F0502020204030204" pitchFamily="34" charset="0"/>
            <a:cs typeface="Calibri" panose="020F0502020204030204" pitchFamily="34" charset="0"/>
          </a:endParaRPr>
        </a:p>
      </dgm:t>
    </dgm:pt>
    <dgm:pt modelId="{4B3C1324-6FD5-4700-9F6E-13F130EA3990}" type="sibTrans" cxnId="{0A1991ED-3F8F-4BE4-B539-E23DBCC6EA83}">
      <dgm:prSet/>
      <dgm:spPr/>
      <dgm:t>
        <a:bodyPr/>
        <a:lstStyle/>
        <a:p>
          <a:endParaRPr lang="pt-PT">
            <a:latin typeface="Calibri" panose="020F0502020204030204" pitchFamily="34" charset="0"/>
            <a:cs typeface="Calibri" panose="020F0502020204030204" pitchFamily="34" charset="0"/>
          </a:endParaRPr>
        </a:p>
      </dgm:t>
    </dgm:pt>
    <dgm:pt modelId="{2A688FB1-A957-4A21-8035-6DC308DB3DC1}">
      <dgm:prSet phldrT="[Text]" custT="1"/>
      <dgm:spPr/>
      <dgm:t>
        <a:bodyPr/>
        <a:lstStyle/>
        <a:p>
          <a:r>
            <a:rPr lang="pt-PT" sz="2800" kern="1200" dirty="0" err="1">
              <a:latin typeface="Calibri" panose="020F0502020204030204" pitchFamily="34" charset="0"/>
              <a:ea typeface="+mn-ea"/>
              <a:cs typeface="Calibri" panose="020F0502020204030204" pitchFamily="34" charset="0"/>
            </a:rPr>
            <a:t>Task</a:t>
          </a:r>
          <a:r>
            <a:rPr lang="pt-PT" sz="3600" kern="1200" dirty="0">
              <a:latin typeface="Calibri" panose="020F0502020204030204" pitchFamily="34" charset="0"/>
              <a:cs typeface="Calibri" panose="020F0502020204030204" pitchFamily="34" charset="0"/>
            </a:rPr>
            <a:t> </a:t>
          </a:r>
          <a:r>
            <a:rPr lang="pt-PT" sz="2800" kern="1200" dirty="0">
              <a:latin typeface="Calibri" panose="020F0502020204030204" pitchFamily="34" charset="0"/>
              <a:ea typeface="+mn-ea"/>
              <a:cs typeface="Calibri" panose="020F0502020204030204" pitchFamily="34" charset="0"/>
            </a:rPr>
            <a:t>2</a:t>
          </a:r>
        </a:p>
      </dgm:t>
    </dgm:pt>
    <dgm:pt modelId="{C987196D-8253-4CA7-B407-A4A0DB643DF4}" type="parTrans" cxnId="{4CBA3EB0-1EB5-4B2C-8184-8B9FD4AC64CE}">
      <dgm:prSet/>
      <dgm:spPr/>
      <dgm:t>
        <a:bodyPr/>
        <a:lstStyle/>
        <a:p>
          <a:endParaRPr lang="pt-PT">
            <a:latin typeface="Calibri" panose="020F0502020204030204" pitchFamily="34" charset="0"/>
            <a:cs typeface="Calibri" panose="020F0502020204030204" pitchFamily="34" charset="0"/>
          </a:endParaRPr>
        </a:p>
      </dgm:t>
    </dgm:pt>
    <dgm:pt modelId="{F0354E6D-7D42-4E83-AA4A-205CF5DCE86F}" type="sibTrans" cxnId="{4CBA3EB0-1EB5-4B2C-8184-8B9FD4AC64CE}">
      <dgm:prSet/>
      <dgm:spPr/>
      <dgm:t>
        <a:bodyPr/>
        <a:lstStyle/>
        <a:p>
          <a:endParaRPr lang="pt-PT">
            <a:latin typeface="Calibri" panose="020F0502020204030204" pitchFamily="34" charset="0"/>
            <a:cs typeface="Calibri" panose="020F0502020204030204" pitchFamily="34" charset="0"/>
          </a:endParaRPr>
        </a:p>
      </dgm:t>
    </dgm:pt>
    <dgm:pt modelId="{5EFA881C-B5E3-4CD1-9C1E-38B88EE49286}">
      <dgm:prSet phldrT="[Text]" custT="1"/>
      <dgm:spPr/>
      <dgm:t>
        <a:bodyPr/>
        <a:lstStyle/>
        <a:p>
          <a:r>
            <a:rPr lang="pt-PT" sz="2400" dirty="0">
              <a:latin typeface="Calibri" panose="020F0502020204030204" pitchFamily="34" charset="0"/>
              <a:cs typeface="Calibri" panose="020F0502020204030204" pitchFamily="34" charset="0"/>
            </a:rPr>
            <a:t>Speaker indication</a:t>
          </a:r>
        </a:p>
      </dgm:t>
    </dgm:pt>
    <dgm:pt modelId="{FC3D4655-BAD0-4C74-BE50-49ABF844D9EA}" type="parTrans" cxnId="{81668DF4-F7FA-4B35-99E6-15DEF10BBE14}">
      <dgm:prSet/>
      <dgm:spPr/>
      <dgm:t>
        <a:bodyPr/>
        <a:lstStyle/>
        <a:p>
          <a:endParaRPr lang="pt-PT">
            <a:latin typeface="Calibri" panose="020F0502020204030204" pitchFamily="34" charset="0"/>
            <a:cs typeface="Calibri" panose="020F0502020204030204" pitchFamily="34" charset="0"/>
          </a:endParaRPr>
        </a:p>
      </dgm:t>
    </dgm:pt>
    <dgm:pt modelId="{B2EAC34F-7088-475D-8552-AF8357D67720}" type="sibTrans" cxnId="{81668DF4-F7FA-4B35-99E6-15DEF10BBE14}">
      <dgm:prSet/>
      <dgm:spPr/>
      <dgm:t>
        <a:bodyPr/>
        <a:lstStyle/>
        <a:p>
          <a:endParaRPr lang="pt-PT">
            <a:latin typeface="Calibri" panose="020F0502020204030204" pitchFamily="34" charset="0"/>
            <a:cs typeface="Calibri" panose="020F0502020204030204" pitchFamily="34" charset="0"/>
          </a:endParaRPr>
        </a:p>
      </dgm:t>
    </dgm:pt>
    <dgm:pt modelId="{C65FA0F3-FBA8-4F62-B342-B37AC05CD8F9}">
      <dgm:prSet phldrT="[Text]" custT="1"/>
      <dgm:spPr/>
      <dgm:t>
        <a:bodyPr/>
        <a:lstStyle/>
        <a:p>
          <a:r>
            <a:rPr lang="pt-PT" sz="2800">
              <a:latin typeface="Calibri" panose="020F0502020204030204" pitchFamily="34" charset="0"/>
              <a:cs typeface="Calibri" panose="020F0502020204030204" pitchFamily="34" charset="0"/>
            </a:rPr>
            <a:t>Task 3</a:t>
          </a:r>
          <a:endParaRPr lang="pt-PT" sz="2800" dirty="0">
            <a:latin typeface="Calibri" panose="020F0502020204030204" pitchFamily="34" charset="0"/>
            <a:cs typeface="Calibri" panose="020F0502020204030204" pitchFamily="34" charset="0"/>
          </a:endParaRPr>
        </a:p>
      </dgm:t>
    </dgm:pt>
    <dgm:pt modelId="{0EEF4CAE-7014-41F7-B80E-A62A2D5E5B50}" type="parTrans" cxnId="{B1E0160F-FB50-42AB-B587-F2724FDA2DCB}">
      <dgm:prSet/>
      <dgm:spPr/>
      <dgm:t>
        <a:bodyPr/>
        <a:lstStyle/>
        <a:p>
          <a:endParaRPr lang="pt-PT">
            <a:latin typeface="Calibri" panose="020F0502020204030204" pitchFamily="34" charset="0"/>
            <a:cs typeface="Calibri" panose="020F0502020204030204" pitchFamily="34" charset="0"/>
          </a:endParaRPr>
        </a:p>
      </dgm:t>
    </dgm:pt>
    <dgm:pt modelId="{6C975E4F-BD82-4039-8FD1-FE6F243D54DC}" type="sibTrans" cxnId="{B1E0160F-FB50-42AB-B587-F2724FDA2DCB}">
      <dgm:prSet/>
      <dgm:spPr/>
      <dgm:t>
        <a:bodyPr/>
        <a:lstStyle/>
        <a:p>
          <a:endParaRPr lang="pt-PT">
            <a:latin typeface="Calibri" panose="020F0502020204030204" pitchFamily="34" charset="0"/>
            <a:cs typeface="Calibri" panose="020F0502020204030204" pitchFamily="34" charset="0"/>
          </a:endParaRPr>
        </a:p>
      </dgm:t>
    </dgm:pt>
    <dgm:pt modelId="{6FE433E2-66E7-44C9-B5D5-217CFDBEB98F}">
      <dgm:prSet phldrT="[Text]" custT="1"/>
      <dgm:spPr/>
      <dgm:t>
        <a:bodyPr/>
        <a:lstStyle/>
        <a:p>
          <a:r>
            <a:rPr lang="pt-PT" sz="2400" dirty="0" err="1">
              <a:latin typeface="Calibri" panose="020F0502020204030204" pitchFamily="34" charset="0"/>
              <a:cs typeface="Calibri" panose="020F0502020204030204" pitchFamily="34" charset="0"/>
            </a:rPr>
            <a:t>Group</a:t>
          </a:r>
          <a:r>
            <a:rPr lang="pt-PT" sz="2400" dirty="0">
              <a:latin typeface="Calibri" panose="020F0502020204030204" pitchFamily="34" charset="0"/>
              <a:cs typeface="Calibri" panose="020F0502020204030204" pitchFamily="34" charset="0"/>
            </a:rPr>
            <a:t> </a:t>
          </a:r>
          <a:r>
            <a:rPr lang="pt-PT" sz="2400" dirty="0" err="1">
              <a:latin typeface="Calibri" panose="020F0502020204030204" pitchFamily="34" charset="0"/>
              <a:cs typeface="Calibri" panose="020F0502020204030204" pitchFamily="34" charset="0"/>
            </a:rPr>
            <a:t>discussion</a:t>
          </a:r>
          <a:endParaRPr lang="pt-PT" sz="2400" dirty="0">
            <a:latin typeface="Calibri" panose="020F0502020204030204" pitchFamily="34" charset="0"/>
            <a:cs typeface="Calibri" panose="020F0502020204030204" pitchFamily="34" charset="0"/>
          </a:endParaRPr>
        </a:p>
        <a:p>
          <a:r>
            <a:rPr lang="pt-PT" sz="1800" i="1" dirty="0" err="1">
              <a:latin typeface="Calibri" panose="020F0502020204030204" pitchFamily="34" charset="0"/>
              <a:cs typeface="Calibri" panose="020F0502020204030204" pitchFamily="34" charset="0"/>
            </a:rPr>
            <a:t>advantages</a:t>
          </a:r>
          <a:r>
            <a:rPr lang="pt-PT" sz="1800" i="1" dirty="0">
              <a:latin typeface="Calibri" panose="020F0502020204030204" pitchFamily="34" charset="0"/>
              <a:cs typeface="Calibri" panose="020F0502020204030204" pitchFamily="34" charset="0"/>
            </a:rPr>
            <a:t> VS </a:t>
          </a:r>
          <a:r>
            <a:rPr lang="pt-PT" sz="1800" i="1" dirty="0" err="1">
              <a:latin typeface="Calibri" panose="020F0502020204030204" pitchFamily="34" charset="0"/>
              <a:cs typeface="Calibri" panose="020F0502020204030204" pitchFamily="34" charset="0"/>
            </a:rPr>
            <a:t>disadadvanges</a:t>
          </a:r>
          <a:r>
            <a:rPr lang="pt-PT" sz="1800" i="1" dirty="0">
              <a:latin typeface="Calibri" panose="020F0502020204030204" pitchFamily="34" charset="0"/>
              <a:cs typeface="Calibri" panose="020F0502020204030204" pitchFamily="34" charset="0"/>
            </a:rPr>
            <a:t> </a:t>
          </a:r>
          <a:r>
            <a:rPr lang="pt-PT" sz="1800" i="1" dirty="0" err="1">
              <a:latin typeface="Calibri" panose="020F0502020204030204" pitchFamily="34" charset="0"/>
              <a:cs typeface="Calibri" panose="020F0502020204030204" pitchFamily="34" charset="0"/>
            </a:rPr>
            <a:t>of</a:t>
          </a:r>
          <a:r>
            <a:rPr lang="pt-PT" sz="1800" i="1" dirty="0">
              <a:latin typeface="Calibri" panose="020F0502020204030204" pitchFamily="34" charset="0"/>
              <a:cs typeface="Calibri" panose="020F0502020204030204" pitchFamily="34" charset="0"/>
            </a:rPr>
            <a:t>…</a:t>
          </a:r>
        </a:p>
      </dgm:t>
    </dgm:pt>
    <dgm:pt modelId="{534F04D3-216C-4A2D-B013-9419358D4A4C}" type="parTrans" cxnId="{BF367CE0-3EFA-44D7-9845-F29CF3F94798}">
      <dgm:prSet/>
      <dgm:spPr/>
      <dgm:t>
        <a:bodyPr/>
        <a:lstStyle/>
        <a:p>
          <a:endParaRPr lang="pt-PT">
            <a:latin typeface="Calibri" panose="020F0502020204030204" pitchFamily="34" charset="0"/>
            <a:cs typeface="Calibri" panose="020F0502020204030204" pitchFamily="34" charset="0"/>
          </a:endParaRPr>
        </a:p>
      </dgm:t>
    </dgm:pt>
    <dgm:pt modelId="{20B80EB1-8793-444C-9E47-EE905BAC3009}" type="sibTrans" cxnId="{BF367CE0-3EFA-44D7-9845-F29CF3F94798}">
      <dgm:prSet/>
      <dgm:spPr/>
      <dgm:t>
        <a:bodyPr/>
        <a:lstStyle/>
        <a:p>
          <a:endParaRPr lang="pt-PT">
            <a:latin typeface="Calibri" panose="020F0502020204030204" pitchFamily="34" charset="0"/>
            <a:cs typeface="Calibri" panose="020F0502020204030204" pitchFamily="34" charset="0"/>
          </a:endParaRPr>
        </a:p>
      </dgm:t>
    </dgm:pt>
    <dgm:pt modelId="{A7AF0928-60ED-49D4-B879-F4002965BE6E}">
      <dgm:prSet phldrT="[Text]" custT="1"/>
      <dgm:spPr/>
      <dgm:t>
        <a:bodyPr/>
        <a:lstStyle/>
        <a:p>
          <a:r>
            <a:rPr lang="pt-PT" sz="2800">
              <a:latin typeface="Calibri" panose="020F0502020204030204" pitchFamily="34" charset="0"/>
              <a:cs typeface="Calibri" panose="020F0502020204030204" pitchFamily="34" charset="0"/>
            </a:rPr>
            <a:t>Task 4</a:t>
          </a:r>
          <a:endParaRPr lang="pt-PT" sz="2800" dirty="0">
            <a:latin typeface="Calibri" panose="020F0502020204030204" pitchFamily="34" charset="0"/>
            <a:cs typeface="Calibri" panose="020F0502020204030204" pitchFamily="34" charset="0"/>
          </a:endParaRPr>
        </a:p>
      </dgm:t>
    </dgm:pt>
    <dgm:pt modelId="{C4C7E0C3-8AF7-45F7-8DC9-22F5512DE2B8}" type="parTrans" cxnId="{8B8EB2B2-0380-43E8-B2F9-2B75907ED65C}">
      <dgm:prSet/>
      <dgm:spPr/>
      <dgm:t>
        <a:bodyPr/>
        <a:lstStyle/>
        <a:p>
          <a:endParaRPr lang="pt-PT">
            <a:latin typeface="Calibri" panose="020F0502020204030204" pitchFamily="34" charset="0"/>
            <a:cs typeface="Calibri" panose="020F0502020204030204" pitchFamily="34" charset="0"/>
          </a:endParaRPr>
        </a:p>
      </dgm:t>
    </dgm:pt>
    <dgm:pt modelId="{43AF6910-4512-4BAA-BAF5-D5121FED48DC}" type="sibTrans" cxnId="{8B8EB2B2-0380-43E8-B2F9-2B75907ED65C}">
      <dgm:prSet/>
      <dgm:spPr/>
      <dgm:t>
        <a:bodyPr/>
        <a:lstStyle/>
        <a:p>
          <a:endParaRPr lang="pt-PT">
            <a:latin typeface="Calibri" panose="020F0502020204030204" pitchFamily="34" charset="0"/>
            <a:cs typeface="Calibri" panose="020F0502020204030204" pitchFamily="34" charset="0"/>
          </a:endParaRPr>
        </a:p>
      </dgm:t>
    </dgm:pt>
    <dgm:pt modelId="{20848302-1B25-44D0-8221-A877C1A93346}">
      <dgm:prSet phldrT="[Text]" custT="1"/>
      <dgm:spPr/>
      <dgm:t>
        <a:bodyPr/>
        <a:lstStyle/>
        <a:p>
          <a:r>
            <a:rPr lang="pt-PT" sz="2400" dirty="0" err="1">
              <a:latin typeface="Calibri" panose="020F0502020204030204" pitchFamily="34" charset="0"/>
              <a:cs typeface="Calibri" panose="020F0502020204030204" pitchFamily="34" charset="0"/>
            </a:rPr>
            <a:t>Groups</a:t>
          </a:r>
          <a:r>
            <a:rPr lang="pt-PT" sz="2400" dirty="0">
              <a:latin typeface="Calibri" panose="020F0502020204030204" pitchFamily="34" charset="0"/>
              <a:cs typeface="Calibri" panose="020F0502020204030204" pitchFamily="34" charset="0"/>
            </a:rPr>
            <a:t> </a:t>
          </a:r>
          <a:r>
            <a:rPr lang="pt-PT" sz="2400" dirty="0" err="1">
              <a:latin typeface="Calibri" panose="020F0502020204030204" pitchFamily="34" charset="0"/>
              <a:cs typeface="Calibri" panose="020F0502020204030204" pitchFamily="34" charset="0"/>
            </a:rPr>
            <a:t>presentation</a:t>
          </a:r>
          <a:endParaRPr lang="pt-PT" sz="2400" dirty="0">
            <a:latin typeface="Calibri" panose="020F0502020204030204" pitchFamily="34" charset="0"/>
            <a:cs typeface="Calibri" panose="020F0502020204030204" pitchFamily="34" charset="0"/>
          </a:endParaRPr>
        </a:p>
      </dgm:t>
    </dgm:pt>
    <dgm:pt modelId="{04998C5D-82DD-4156-8F0E-65A7873AB969}" type="parTrans" cxnId="{0B9FE9E6-6AED-43B3-87F2-55BE0D2C3E8F}">
      <dgm:prSet/>
      <dgm:spPr/>
      <dgm:t>
        <a:bodyPr/>
        <a:lstStyle/>
        <a:p>
          <a:endParaRPr lang="pt-PT">
            <a:latin typeface="Calibri" panose="020F0502020204030204" pitchFamily="34" charset="0"/>
            <a:cs typeface="Calibri" panose="020F0502020204030204" pitchFamily="34" charset="0"/>
          </a:endParaRPr>
        </a:p>
      </dgm:t>
    </dgm:pt>
    <dgm:pt modelId="{A4C9C149-7D39-4C8B-8D5D-4553D232288C}" type="sibTrans" cxnId="{0B9FE9E6-6AED-43B3-87F2-55BE0D2C3E8F}">
      <dgm:prSet/>
      <dgm:spPr/>
      <dgm:t>
        <a:bodyPr/>
        <a:lstStyle/>
        <a:p>
          <a:endParaRPr lang="pt-PT">
            <a:latin typeface="Calibri" panose="020F0502020204030204" pitchFamily="34" charset="0"/>
            <a:cs typeface="Calibri" panose="020F0502020204030204" pitchFamily="34" charset="0"/>
          </a:endParaRPr>
        </a:p>
      </dgm:t>
    </dgm:pt>
    <dgm:pt modelId="{4505400F-2833-42C0-9263-08D6D3B427F0}" type="pres">
      <dgm:prSet presAssocID="{B5DAAC5F-4CA1-4D19-854C-96FBD5B27DB8}" presName="Name0" presStyleCnt="0">
        <dgm:presLayoutVars>
          <dgm:chMax val="7"/>
          <dgm:chPref val="7"/>
          <dgm:dir/>
          <dgm:animOne val="branch"/>
          <dgm:animLvl val="lvl"/>
        </dgm:presLayoutVars>
      </dgm:prSet>
      <dgm:spPr/>
    </dgm:pt>
    <dgm:pt modelId="{F17912E2-B816-4AE0-B253-92EFFBEA1714}" type="pres">
      <dgm:prSet presAssocID="{D7790EEF-2D9A-4E88-A311-7CE84D6CAD19}" presName="composite" presStyleCnt="0"/>
      <dgm:spPr/>
    </dgm:pt>
    <dgm:pt modelId="{623C73AC-BD04-4815-AB1B-A21DF476C294}" type="pres">
      <dgm:prSet presAssocID="{D7790EEF-2D9A-4E88-A311-7CE84D6CAD19}" presName="BackAccent" presStyleLbl="bgShp" presStyleIdx="0" presStyleCnt="4"/>
      <dgm:spPr/>
    </dgm:pt>
    <dgm:pt modelId="{B2D9C9B7-C5A4-4BB0-9C00-2268965D32DF}" type="pres">
      <dgm:prSet presAssocID="{D7790EEF-2D9A-4E88-A311-7CE84D6CAD19}" presName="Accent" presStyleLbl="alignNode1" presStyleIdx="0" presStyleCnt="4"/>
      <dgm:spPr/>
    </dgm:pt>
    <dgm:pt modelId="{5A04EFCB-AA69-4E26-AA4A-6A3444B86588}" type="pres">
      <dgm:prSet presAssocID="{D7790EEF-2D9A-4E88-A311-7CE84D6CAD19}" presName="Child" presStyleLbl="revTx" presStyleIdx="0" presStyleCnt="8" custLinFactNeighborX="1613">
        <dgm:presLayoutVars>
          <dgm:chMax val="0"/>
          <dgm:chPref val="0"/>
          <dgm:bulletEnabled val="1"/>
        </dgm:presLayoutVars>
      </dgm:prSet>
      <dgm:spPr/>
    </dgm:pt>
    <dgm:pt modelId="{DDEA957B-8874-48EC-A420-864E9E7A9677}" type="pres">
      <dgm:prSet presAssocID="{D7790EEF-2D9A-4E88-A311-7CE84D6CAD19}" presName="Parent" presStyleLbl="revTx" presStyleIdx="1" presStyleCnt="8">
        <dgm:presLayoutVars>
          <dgm:chMax val="1"/>
          <dgm:chPref val="1"/>
          <dgm:bulletEnabled val="1"/>
        </dgm:presLayoutVars>
      </dgm:prSet>
      <dgm:spPr/>
    </dgm:pt>
    <dgm:pt modelId="{E4973E7C-2AEF-4252-906C-B489AE113DDE}" type="pres">
      <dgm:prSet presAssocID="{C80DD313-20C5-4186-8D1D-1F8554ACB3D4}" presName="sibTrans" presStyleCnt="0"/>
      <dgm:spPr/>
    </dgm:pt>
    <dgm:pt modelId="{7D760F46-8531-4D00-86E3-652E0B8A4E10}" type="pres">
      <dgm:prSet presAssocID="{2A688FB1-A957-4A21-8035-6DC308DB3DC1}" presName="composite" presStyleCnt="0"/>
      <dgm:spPr/>
    </dgm:pt>
    <dgm:pt modelId="{C3393CA3-AE4A-44D5-A607-D616B62EB08B}" type="pres">
      <dgm:prSet presAssocID="{2A688FB1-A957-4A21-8035-6DC308DB3DC1}" presName="BackAccent" presStyleLbl="bgShp" presStyleIdx="1" presStyleCnt="4"/>
      <dgm:spPr/>
    </dgm:pt>
    <dgm:pt modelId="{F46168E0-B60D-4512-BD80-A7B6131B8B27}" type="pres">
      <dgm:prSet presAssocID="{2A688FB1-A957-4A21-8035-6DC308DB3DC1}" presName="Accent" presStyleLbl="alignNode1" presStyleIdx="1" presStyleCnt="4"/>
      <dgm:spPr/>
    </dgm:pt>
    <dgm:pt modelId="{FB0970BD-15EF-4307-97A4-54B8F84DE707}" type="pres">
      <dgm:prSet presAssocID="{2A688FB1-A957-4A21-8035-6DC308DB3DC1}" presName="Child" presStyleLbl="revTx" presStyleIdx="2" presStyleCnt="8" custLinFactNeighborX="3521">
        <dgm:presLayoutVars>
          <dgm:chMax val="0"/>
          <dgm:chPref val="0"/>
          <dgm:bulletEnabled val="1"/>
        </dgm:presLayoutVars>
      </dgm:prSet>
      <dgm:spPr/>
    </dgm:pt>
    <dgm:pt modelId="{F3B211C2-DCA5-4281-BAC2-0B28E0485CBC}" type="pres">
      <dgm:prSet presAssocID="{2A688FB1-A957-4A21-8035-6DC308DB3DC1}" presName="Parent" presStyleLbl="revTx" presStyleIdx="3" presStyleCnt="8">
        <dgm:presLayoutVars>
          <dgm:chMax val="1"/>
          <dgm:chPref val="1"/>
          <dgm:bulletEnabled val="1"/>
        </dgm:presLayoutVars>
      </dgm:prSet>
      <dgm:spPr/>
    </dgm:pt>
    <dgm:pt modelId="{C85F9DD2-DF26-4EE2-9C04-9E3F3808E82A}" type="pres">
      <dgm:prSet presAssocID="{F0354E6D-7D42-4E83-AA4A-205CF5DCE86F}" presName="sibTrans" presStyleCnt="0"/>
      <dgm:spPr/>
    </dgm:pt>
    <dgm:pt modelId="{63B53616-1A34-436E-A12A-C1CC2A05C877}" type="pres">
      <dgm:prSet presAssocID="{C65FA0F3-FBA8-4F62-B342-B37AC05CD8F9}" presName="composite" presStyleCnt="0"/>
      <dgm:spPr/>
    </dgm:pt>
    <dgm:pt modelId="{1BC5B70F-0BE4-4A32-8AB1-035851B2193C}" type="pres">
      <dgm:prSet presAssocID="{C65FA0F3-FBA8-4F62-B342-B37AC05CD8F9}" presName="BackAccent" presStyleLbl="bgShp" presStyleIdx="2" presStyleCnt="4"/>
      <dgm:spPr/>
    </dgm:pt>
    <dgm:pt modelId="{987366CC-957E-47B0-B068-B96FEEA213F5}" type="pres">
      <dgm:prSet presAssocID="{C65FA0F3-FBA8-4F62-B342-B37AC05CD8F9}" presName="Accent" presStyleLbl="alignNode1" presStyleIdx="2" presStyleCnt="4"/>
      <dgm:spPr/>
    </dgm:pt>
    <dgm:pt modelId="{0F6E64EC-30E8-4E1D-A111-40DD2BAF2645}" type="pres">
      <dgm:prSet presAssocID="{C65FA0F3-FBA8-4F62-B342-B37AC05CD8F9}" presName="Child" presStyleLbl="revTx" presStyleIdx="4" presStyleCnt="8" custLinFactNeighborX="2017">
        <dgm:presLayoutVars>
          <dgm:chMax val="0"/>
          <dgm:chPref val="0"/>
          <dgm:bulletEnabled val="1"/>
        </dgm:presLayoutVars>
      </dgm:prSet>
      <dgm:spPr/>
    </dgm:pt>
    <dgm:pt modelId="{D1736ED3-A4CE-43D9-B03F-2D8F88546C00}" type="pres">
      <dgm:prSet presAssocID="{C65FA0F3-FBA8-4F62-B342-B37AC05CD8F9}" presName="Parent" presStyleLbl="revTx" presStyleIdx="5" presStyleCnt="8">
        <dgm:presLayoutVars>
          <dgm:chMax val="1"/>
          <dgm:chPref val="1"/>
          <dgm:bulletEnabled val="1"/>
        </dgm:presLayoutVars>
      </dgm:prSet>
      <dgm:spPr/>
    </dgm:pt>
    <dgm:pt modelId="{131084C0-448E-4096-A09F-A81297C98BA3}" type="pres">
      <dgm:prSet presAssocID="{6C975E4F-BD82-4039-8FD1-FE6F243D54DC}" presName="sibTrans" presStyleCnt="0"/>
      <dgm:spPr/>
    </dgm:pt>
    <dgm:pt modelId="{FD33CF07-DE10-4A18-96AA-EB7CD71CAF03}" type="pres">
      <dgm:prSet presAssocID="{A7AF0928-60ED-49D4-B879-F4002965BE6E}" presName="composite" presStyleCnt="0"/>
      <dgm:spPr/>
    </dgm:pt>
    <dgm:pt modelId="{7AB8B16C-719B-420F-8330-65958C623D93}" type="pres">
      <dgm:prSet presAssocID="{A7AF0928-60ED-49D4-B879-F4002965BE6E}" presName="BackAccent" presStyleLbl="bgShp" presStyleIdx="3" presStyleCnt="4"/>
      <dgm:spPr/>
    </dgm:pt>
    <dgm:pt modelId="{08818F27-7255-4C26-BE8C-7FA6A4BD7EE2}" type="pres">
      <dgm:prSet presAssocID="{A7AF0928-60ED-49D4-B879-F4002965BE6E}" presName="Accent" presStyleLbl="alignNode1" presStyleIdx="3" presStyleCnt="4"/>
      <dgm:spPr/>
    </dgm:pt>
    <dgm:pt modelId="{A9D6E8B9-6621-46F0-A09E-7830AF2D02ED}" type="pres">
      <dgm:prSet presAssocID="{A7AF0928-60ED-49D4-B879-F4002965BE6E}" presName="Child" presStyleLbl="revTx" presStyleIdx="6" presStyleCnt="8" custScaleX="119794" custLinFactNeighborX="12994" custLinFactNeighborY="-435">
        <dgm:presLayoutVars>
          <dgm:chMax val="0"/>
          <dgm:chPref val="0"/>
          <dgm:bulletEnabled val="1"/>
        </dgm:presLayoutVars>
      </dgm:prSet>
      <dgm:spPr/>
    </dgm:pt>
    <dgm:pt modelId="{46548BBA-19B1-44D6-BEEF-C1528B908263}" type="pres">
      <dgm:prSet presAssocID="{A7AF0928-60ED-49D4-B879-F4002965BE6E}" presName="Parent" presStyleLbl="revTx" presStyleIdx="7" presStyleCnt="8">
        <dgm:presLayoutVars>
          <dgm:chMax val="1"/>
          <dgm:chPref val="1"/>
          <dgm:bulletEnabled val="1"/>
        </dgm:presLayoutVars>
      </dgm:prSet>
      <dgm:spPr/>
    </dgm:pt>
  </dgm:ptLst>
  <dgm:cxnLst>
    <dgm:cxn modelId="{9CEC040B-7A52-448A-AAA8-A8D2A5E018FE}" srcId="{B5DAAC5F-4CA1-4D19-854C-96FBD5B27DB8}" destId="{D7790EEF-2D9A-4E88-A311-7CE84D6CAD19}" srcOrd="0" destOrd="0" parTransId="{48896994-B9B8-4345-8F19-230716464D2A}" sibTransId="{C80DD313-20C5-4186-8D1D-1F8554ACB3D4}"/>
    <dgm:cxn modelId="{B1E0160F-FB50-42AB-B587-F2724FDA2DCB}" srcId="{B5DAAC5F-4CA1-4D19-854C-96FBD5B27DB8}" destId="{C65FA0F3-FBA8-4F62-B342-B37AC05CD8F9}" srcOrd="2" destOrd="0" parTransId="{0EEF4CAE-7014-41F7-B80E-A62A2D5E5B50}" sibTransId="{6C975E4F-BD82-4039-8FD1-FE6F243D54DC}"/>
    <dgm:cxn modelId="{02357761-D210-4714-A180-417FA0DB05E1}" type="presOf" srcId="{D7790EEF-2D9A-4E88-A311-7CE84D6CAD19}" destId="{DDEA957B-8874-48EC-A420-864E9E7A9677}" srcOrd="0" destOrd="0" presId="urn:microsoft.com/office/officeart/2008/layout/IncreasingCircleProcess"/>
    <dgm:cxn modelId="{B54F8278-4944-409F-9F2C-BE278E1669FF}" type="presOf" srcId="{C65FA0F3-FBA8-4F62-B342-B37AC05CD8F9}" destId="{D1736ED3-A4CE-43D9-B03F-2D8F88546C00}" srcOrd="0" destOrd="0" presId="urn:microsoft.com/office/officeart/2008/layout/IncreasingCircleProcess"/>
    <dgm:cxn modelId="{8077127A-4339-41AD-9E71-D26DC833E7F8}" type="presOf" srcId="{B5DAAC5F-4CA1-4D19-854C-96FBD5B27DB8}" destId="{4505400F-2833-42C0-9263-08D6D3B427F0}" srcOrd="0" destOrd="0" presId="urn:microsoft.com/office/officeart/2008/layout/IncreasingCircleProcess"/>
    <dgm:cxn modelId="{B5C7D29C-1A53-40F8-8805-B8DFE6BA891D}" type="presOf" srcId="{A7AF0928-60ED-49D4-B879-F4002965BE6E}" destId="{46548BBA-19B1-44D6-BEEF-C1528B908263}" srcOrd="0" destOrd="0" presId="urn:microsoft.com/office/officeart/2008/layout/IncreasingCircleProcess"/>
    <dgm:cxn modelId="{72AAF5AD-21D9-41D6-8BFF-5367DBCCDEF7}" type="presOf" srcId="{5EFA881C-B5E3-4CD1-9C1E-38B88EE49286}" destId="{FB0970BD-15EF-4307-97A4-54B8F84DE707}" srcOrd="0" destOrd="0" presId="urn:microsoft.com/office/officeart/2008/layout/IncreasingCircleProcess"/>
    <dgm:cxn modelId="{4CBA3EB0-1EB5-4B2C-8184-8B9FD4AC64CE}" srcId="{B5DAAC5F-4CA1-4D19-854C-96FBD5B27DB8}" destId="{2A688FB1-A957-4A21-8035-6DC308DB3DC1}" srcOrd="1" destOrd="0" parTransId="{C987196D-8253-4CA7-B407-A4A0DB643DF4}" sibTransId="{F0354E6D-7D42-4E83-AA4A-205CF5DCE86F}"/>
    <dgm:cxn modelId="{8B8EB2B2-0380-43E8-B2F9-2B75907ED65C}" srcId="{B5DAAC5F-4CA1-4D19-854C-96FBD5B27DB8}" destId="{A7AF0928-60ED-49D4-B879-F4002965BE6E}" srcOrd="3" destOrd="0" parTransId="{C4C7E0C3-8AF7-45F7-8DC9-22F5512DE2B8}" sibTransId="{43AF6910-4512-4BAA-BAF5-D5121FED48DC}"/>
    <dgm:cxn modelId="{BEA16FBB-28D9-438B-B7CB-017406778A25}" type="presOf" srcId="{6FE433E2-66E7-44C9-B5D5-217CFDBEB98F}" destId="{0F6E64EC-30E8-4E1D-A111-40DD2BAF2645}" srcOrd="0" destOrd="0" presId="urn:microsoft.com/office/officeart/2008/layout/IncreasingCircleProcess"/>
    <dgm:cxn modelId="{744334C4-F3A1-452B-9958-FF5B35F187AF}" type="presOf" srcId="{36FEEE81-E960-4A85-81D6-4F51666AEEE2}" destId="{5A04EFCB-AA69-4E26-AA4A-6A3444B86588}" srcOrd="0" destOrd="0" presId="urn:microsoft.com/office/officeart/2008/layout/IncreasingCircleProcess"/>
    <dgm:cxn modelId="{BF367CE0-3EFA-44D7-9845-F29CF3F94798}" srcId="{C65FA0F3-FBA8-4F62-B342-B37AC05CD8F9}" destId="{6FE433E2-66E7-44C9-B5D5-217CFDBEB98F}" srcOrd="0" destOrd="0" parTransId="{534F04D3-216C-4A2D-B013-9419358D4A4C}" sibTransId="{20B80EB1-8793-444C-9E47-EE905BAC3009}"/>
    <dgm:cxn modelId="{0B9FE9E6-6AED-43B3-87F2-55BE0D2C3E8F}" srcId="{A7AF0928-60ED-49D4-B879-F4002965BE6E}" destId="{20848302-1B25-44D0-8221-A877C1A93346}" srcOrd="0" destOrd="0" parTransId="{04998C5D-82DD-4156-8F0E-65A7873AB969}" sibTransId="{A4C9C149-7D39-4C8B-8D5D-4553D232288C}"/>
    <dgm:cxn modelId="{0A1991ED-3F8F-4BE4-B539-E23DBCC6EA83}" srcId="{D7790EEF-2D9A-4E88-A311-7CE84D6CAD19}" destId="{36FEEE81-E960-4A85-81D6-4F51666AEEE2}" srcOrd="0" destOrd="0" parTransId="{F7954F4D-892E-4445-A2B2-73149C6E8131}" sibTransId="{4B3C1324-6FD5-4700-9F6E-13F130EA3990}"/>
    <dgm:cxn modelId="{81668DF4-F7FA-4B35-99E6-15DEF10BBE14}" srcId="{2A688FB1-A957-4A21-8035-6DC308DB3DC1}" destId="{5EFA881C-B5E3-4CD1-9C1E-38B88EE49286}" srcOrd="0" destOrd="0" parTransId="{FC3D4655-BAD0-4C74-BE50-49ABF844D9EA}" sibTransId="{B2EAC34F-7088-475D-8552-AF8357D67720}"/>
    <dgm:cxn modelId="{A8A2BBF5-DCAF-4AFB-9A10-DBF9CD161CBA}" type="presOf" srcId="{20848302-1B25-44D0-8221-A877C1A93346}" destId="{A9D6E8B9-6621-46F0-A09E-7830AF2D02ED}" srcOrd="0" destOrd="0" presId="urn:microsoft.com/office/officeart/2008/layout/IncreasingCircleProcess"/>
    <dgm:cxn modelId="{C4D4A9FE-9EFF-4A09-89F1-7A9D03C03526}" type="presOf" srcId="{2A688FB1-A957-4A21-8035-6DC308DB3DC1}" destId="{F3B211C2-DCA5-4281-BAC2-0B28E0485CBC}" srcOrd="0" destOrd="0" presId="urn:microsoft.com/office/officeart/2008/layout/IncreasingCircleProcess"/>
    <dgm:cxn modelId="{88DC90D0-E975-4C95-A5C8-CBB32A58EA13}" type="presParOf" srcId="{4505400F-2833-42C0-9263-08D6D3B427F0}" destId="{F17912E2-B816-4AE0-B253-92EFFBEA1714}" srcOrd="0" destOrd="0" presId="urn:microsoft.com/office/officeart/2008/layout/IncreasingCircleProcess"/>
    <dgm:cxn modelId="{AD08D2E0-50D1-46A0-88DF-8A6405398B9A}" type="presParOf" srcId="{F17912E2-B816-4AE0-B253-92EFFBEA1714}" destId="{623C73AC-BD04-4815-AB1B-A21DF476C294}" srcOrd="0" destOrd="0" presId="urn:microsoft.com/office/officeart/2008/layout/IncreasingCircleProcess"/>
    <dgm:cxn modelId="{DF36AF10-1464-4165-A3C5-AF9FE3BC934A}" type="presParOf" srcId="{F17912E2-B816-4AE0-B253-92EFFBEA1714}" destId="{B2D9C9B7-C5A4-4BB0-9C00-2268965D32DF}" srcOrd="1" destOrd="0" presId="urn:microsoft.com/office/officeart/2008/layout/IncreasingCircleProcess"/>
    <dgm:cxn modelId="{9DDCFFC6-BDE7-42A9-8D67-3261A936D9E9}" type="presParOf" srcId="{F17912E2-B816-4AE0-B253-92EFFBEA1714}" destId="{5A04EFCB-AA69-4E26-AA4A-6A3444B86588}" srcOrd="2" destOrd="0" presId="urn:microsoft.com/office/officeart/2008/layout/IncreasingCircleProcess"/>
    <dgm:cxn modelId="{126ED4AC-C8E3-46AC-A427-4226524A15F3}" type="presParOf" srcId="{F17912E2-B816-4AE0-B253-92EFFBEA1714}" destId="{DDEA957B-8874-48EC-A420-864E9E7A9677}" srcOrd="3" destOrd="0" presId="urn:microsoft.com/office/officeart/2008/layout/IncreasingCircleProcess"/>
    <dgm:cxn modelId="{6FF2467F-D8EA-426A-9E15-139755CDBC5C}" type="presParOf" srcId="{4505400F-2833-42C0-9263-08D6D3B427F0}" destId="{E4973E7C-2AEF-4252-906C-B489AE113DDE}" srcOrd="1" destOrd="0" presId="urn:microsoft.com/office/officeart/2008/layout/IncreasingCircleProcess"/>
    <dgm:cxn modelId="{88055E3A-6533-436F-81DB-505D86709DE1}" type="presParOf" srcId="{4505400F-2833-42C0-9263-08D6D3B427F0}" destId="{7D760F46-8531-4D00-86E3-652E0B8A4E10}" srcOrd="2" destOrd="0" presId="urn:microsoft.com/office/officeart/2008/layout/IncreasingCircleProcess"/>
    <dgm:cxn modelId="{AF1100EB-C952-4425-B574-9E890C3B534A}" type="presParOf" srcId="{7D760F46-8531-4D00-86E3-652E0B8A4E10}" destId="{C3393CA3-AE4A-44D5-A607-D616B62EB08B}" srcOrd="0" destOrd="0" presId="urn:microsoft.com/office/officeart/2008/layout/IncreasingCircleProcess"/>
    <dgm:cxn modelId="{0F9A3210-3DFF-4294-8B1C-AB8FA2F64976}" type="presParOf" srcId="{7D760F46-8531-4D00-86E3-652E0B8A4E10}" destId="{F46168E0-B60D-4512-BD80-A7B6131B8B27}" srcOrd="1" destOrd="0" presId="urn:microsoft.com/office/officeart/2008/layout/IncreasingCircleProcess"/>
    <dgm:cxn modelId="{F1CBEEF4-B19F-4E56-919E-FFD6294EFA86}" type="presParOf" srcId="{7D760F46-8531-4D00-86E3-652E0B8A4E10}" destId="{FB0970BD-15EF-4307-97A4-54B8F84DE707}" srcOrd="2" destOrd="0" presId="urn:microsoft.com/office/officeart/2008/layout/IncreasingCircleProcess"/>
    <dgm:cxn modelId="{89D42A8B-3E61-49E7-AEEC-93004F2E9FDF}" type="presParOf" srcId="{7D760F46-8531-4D00-86E3-652E0B8A4E10}" destId="{F3B211C2-DCA5-4281-BAC2-0B28E0485CBC}" srcOrd="3" destOrd="0" presId="urn:microsoft.com/office/officeart/2008/layout/IncreasingCircleProcess"/>
    <dgm:cxn modelId="{B53E53E9-8A25-40B5-9971-BA1C53160B91}" type="presParOf" srcId="{4505400F-2833-42C0-9263-08D6D3B427F0}" destId="{C85F9DD2-DF26-4EE2-9C04-9E3F3808E82A}" srcOrd="3" destOrd="0" presId="urn:microsoft.com/office/officeart/2008/layout/IncreasingCircleProcess"/>
    <dgm:cxn modelId="{ED84FF7B-197C-467E-BE99-0A9C4EBB79A7}" type="presParOf" srcId="{4505400F-2833-42C0-9263-08D6D3B427F0}" destId="{63B53616-1A34-436E-A12A-C1CC2A05C877}" srcOrd="4" destOrd="0" presId="urn:microsoft.com/office/officeart/2008/layout/IncreasingCircleProcess"/>
    <dgm:cxn modelId="{3185E7C5-EB75-469D-BC5B-980B9253988B}" type="presParOf" srcId="{63B53616-1A34-436E-A12A-C1CC2A05C877}" destId="{1BC5B70F-0BE4-4A32-8AB1-035851B2193C}" srcOrd="0" destOrd="0" presId="urn:microsoft.com/office/officeart/2008/layout/IncreasingCircleProcess"/>
    <dgm:cxn modelId="{3628D625-BEEA-4C6C-B91D-5AC9391F0F51}" type="presParOf" srcId="{63B53616-1A34-436E-A12A-C1CC2A05C877}" destId="{987366CC-957E-47B0-B068-B96FEEA213F5}" srcOrd="1" destOrd="0" presId="urn:microsoft.com/office/officeart/2008/layout/IncreasingCircleProcess"/>
    <dgm:cxn modelId="{24FDB3DA-8CBD-4115-A9BF-4DE979E30784}" type="presParOf" srcId="{63B53616-1A34-436E-A12A-C1CC2A05C877}" destId="{0F6E64EC-30E8-4E1D-A111-40DD2BAF2645}" srcOrd="2" destOrd="0" presId="urn:microsoft.com/office/officeart/2008/layout/IncreasingCircleProcess"/>
    <dgm:cxn modelId="{AF715F1B-1BC5-460A-B886-373B9D399455}" type="presParOf" srcId="{63B53616-1A34-436E-A12A-C1CC2A05C877}" destId="{D1736ED3-A4CE-43D9-B03F-2D8F88546C00}" srcOrd="3" destOrd="0" presId="urn:microsoft.com/office/officeart/2008/layout/IncreasingCircleProcess"/>
    <dgm:cxn modelId="{6004D1C6-0539-450A-B21C-DCAF8CE52D0E}" type="presParOf" srcId="{4505400F-2833-42C0-9263-08D6D3B427F0}" destId="{131084C0-448E-4096-A09F-A81297C98BA3}" srcOrd="5" destOrd="0" presId="urn:microsoft.com/office/officeart/2008/layout/IncreasingCircleProcess"/>
    <dgm:cxn modelId="{65A07C8A-4F0B-4680-A4B5-BFBAFB2C1843}" type="presParOf" srcId="{4505400F-2833-42C0-9263-08D6D3B427F0}" destId="{FD33CF07-DE10-4A18-96AA-EB7CD71CAF03}" srcOrd="6" destOrd="0" presId="urn:microsoft.com/office/officeart/2008/layout/IncreasingCircleProcess"/>
    <dgm:cxn modelId="{B98753CA-7BAB-4E63-B583-D6268B64B4AD}" type="presParOf" srcId="{FD33CF07-DE10-4A18-96AA-EB7CD71CAF03}" destId="{7AB8B16C-719B-420F-8330-65958C623D93}" srcOrd="0" destOrd="0" presId="urn:microsoft.com/office/officeart/2008/layout/IncreasingCircleProcess"/>
    <dgm:cxn modelId="{38A0D77D-413E-4C0C-A421-846DB457CFBD}" type="presParOf" srcId="{FD33CF07-DE10-4A18-96AA-EB7CD71CAF03}" destId="{08818F27-7255-4C26-BE8C-7FA6A4BD7EE2}" srcOrd="1" destOrd="0" presId="urn:microsoft.com/office/officeart/2008/layout/IncreasingCircleProcess"/>
    <dgm:cxn modelId="{8E708AE7-0A5A-4B73-95E3-397F29E65646}" type="presParOf" srcId="{FD33CF07-DE10-4A18-96AA-EB7CD71CAF03}" destId="{A9D6E8B9-6621-46F0-A09E-7830AF2D02ED}" srcOrd="2" destOrd="0" presId="urn:microsoft.com/office/officeart/2008/layout/IncreasingCircleProcess"/>
    <dgm:cxn modelId="{589B1252-B21D-4871-851E-9B57872E7FBA}" type="presParOf" srcId="{FD33CF07-DE10-4A18-96AA-EB7CD71CAF03}" destId="{46548BBA-19B1-44D6-BEEF-C1528B908263}"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C73AC-BD04-4815-AB1B-A21DF476C294}">
      <dsp:nvSpPr>
        <dsp:cNvPr id="0" name=""/>
        <dsp:cNvSpPr/>
      </dsp:nvSpPr>
      <dsp:spPr>
        <a:xfrm>
          <a:off x="3539" y="0"/>
          <a:ext cx="668528" cy="6685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9C9B7-C5A4-4BB0-9C00-2268965D32DF}">
      <dsp:nvSpPr>
        <dsp:cNvPr id="0" name=""/>
        <dsp:cNvSpPr/>
      </dsp:nvSpPr>
      <dsp:spPr>
        <a:xfrm>
          <a:off x="70392" y="66852"/>
          <a:ext cx="534822" cy="534822"/>
        </a:xfrm>
        <a:prstGeom prst="chord">
          <a:avLst>
            <a:gd name="adj1" fmla="val 1800000"/>
            <a:gd name="adj2" fmla="val 9000000"/>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4EFCB-AA69-4E26-AA4A-6A3444B86588}">
      <dsp:nvSpPr>
        <dsp:cNvPr id="0" name=""/>
        <dsp:cNvSpPr/>
      </dsp:nvSpPr>
      <dsp:spPr>
        <a:xfrm>
          <a:off x="843245" y="668528"/>
          <a:ext cx="1977728" cy="2813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pt-PT" sz="2400" kern="1200" dirty="0">
              <a:latin typeface="Calibri" panose="020F0502020204030204" pitchFamily="34" charset="0"/>
              <a:cs typeface="Calibri" panose="020F0502020204030204" pitchFamily="34" charset="0"/>
            </a:rPr>
            <a:t>Speaker </a:t>
          </a:r>
          <a:r>
            <a:rPr lang="pt-PT" sz="2400" kern="1200" dirty="0" err="1">
              <a:latin typeface="Calibri" panose="020F0502020204030204" pitchFamily="34" charset="0"/>
              <a:cs typeface="Calibri" panose="020F0502020204030204" pitchFamily="34" charset="0"/>
            </a:rPr>
            <a:t>selection</a:t>
          </a:r>
          <a:endParaRPr lang="pt-PT" sz="2400" kern="1200" dirty="0">
            <a:latin typeface="Calibri" panose="020F0502020204030204" pitchFamily="34" charset="0"/>
            <a:cs typeface="Calibri" panose="020F0502020204030204" pitchFamily="34" charset="0"/>
          </a:endParaRPr>
        </a:p>
      </dsp:txBody>
      <dsp:txXfrm>
        <a:off x="843245" y="668528"/>
        <a:ext cx="1977728" cy="2813388"/>
      </dsp:txXfrm>
    </dsp:sp>
    <dsp:sp modelId="{DDEA957B-8874-48EC-A420-864E9E7A9677}">
      <dsp:nvSpPr>
        <dsp:cNvPr id="0" name=""/>
        <dsp:cNvSpPr/>
      </dsp:nvSpPr>
      <dsp:spPr>
        <a:xfrm>
          <a:off x="811344" y="0"/>
          <a:ext cx="1977728" cy="66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pt-PT" sz="2800" b="1" kern="1200" dirty="0" err="1">
              <a:solidFill>
                <a:srgbClr val="37969F"/>
              </a:solidFill>
              <a:latin typeface="Calibri" panose="020F0502020204030204" pitchFamily="34" charset="0"/>
              <a:cs typeface="Calibri" panose="020F0502020204030204" pitchFamily="34" charset="0"/>
            </a:rPr>
            <a:t>Task</a:t>
          </a:r>
          <a:r>
            <a:rPr lang="pt-PT" sz="2800" b="1" kern="1200" dirty="0">
              <a:solidFill>
                <a:srgbClr val="37969F"/>
              </a:solidFill>
              <a:latin typeface="Calibri" panose="020F0502020204030204" pitchFamily="34" charset="0"/>
              <a:cs typeface="Calibri" panose="020F0502020204030204" pitchFamily="34" charset="0"/>
            </a:rPr>
            <a:t> 1</a:t>
          </a:r>
        </a:p>
      </dsp:txBody>
      <dsp:txXfrm>
        <a:off x="811344" y="0"/>
        <a:ext cx="1977728" cy="668528"/>
      </dsp:txXfrm>
    </dsp:sp>
    <dsp:sp modelId="{C3393CA3-AE4A-44D5-A607-D616B62EB08B}">
      <dsp:nvSpPr>
        <dsp:cNvPr id="0" name=""/>
        <dsp:cNvSpPr/>
      </dsp:nvSpPr>
      <dsp:spPr>
        <a:xfrm>
          <a:off x="2928350" y="0"/>
          <a:ext cx="668528" cy="6685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168E0-B60D-4512-BD80-A7B6131B8B27}">
      <dsp:nvSpPr>
        <dsp:cNvPr id="0" name=""/>
        <dsp:cNvSpPr/>
      </dsp:nvSpPr>
      <dsp:spPr>
        <a:xfrm>
          <a:off x="2995202" y="66852"/>
          <a:ext cx="534822" cy="534822"/>
        </a:xfrm>
        <a:prstGeom prst="chord">
          <a:avLst>
            <a:gd name="adj1" fmla="val 0"/>
            <a:gd name="adj2" fmla="val 10800000"/>
          </a:avLst>
        </a:prstGeom>
        <a:solidFill>
          <a:schemeClr val="accent3">
            <a:shade val="80000"/>
            <a:hueOff val="-95339"/>
            <a:satOff val="-22903"/>
            <a:lumOff val="12843"/>
            <a:alphaOff val="0"/>
          </a:schemeClr>
        </a:solidFill>
        <a:ln w="25400" cap="flat" cmpd="sng" algn="ctr">
          <a:solidFill>
            <a:schemeClr val="accent3">
              <a:shade val="80000"/>
              <a:hueOff val="-95339"/>
              <a:satOff val="-22903"/>
              <a:lumOff val="128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970BD-15EF-4307-97A4-54B8F84DE707}">
      <dsp:nvSpPr>
        <dsp:cNvPr id="0" name=""/>
        <dsp:cNvSpPr/>
      </dsp:nvSpPr>
      <dsp:spPr>
        <a:xfrm>
          <a:off x="3736154" y="668528"/>
          <a:ext cx="1977728" cy="2813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pt-PT" sz="2400" kern="1200" dirty="0" err="1">
              <a:latin typeface="Calibri" panose="020F0502020204030204" pitchFamily="34" charset="0"/>
              <a:cs typeface="Calibri" panose="020F0502020204030204" pitchFamily="34" charset="0"/>
            </a:rPr>
            <a:t>Group</a:t>
          </a:r>
          <a:r>
            <a:rPr lang="pt-PT" sz="2400" kern="1200" dirty="0">
              <a:latin typeface="Calibri" panose="020F0502020204030204" pitchFamily="34" charset="0"/>
              <a:cs typeface="Calibri" panose="020F0502020204030204" pitchFamily="34" charset="0"/>
            </a:rPr>
            <a:t> </a:t>
          </a:r>
          <a:r>
            <a:rPr lang="pt-PT" sz="2400" kern="1200" dirty="0" err="1">
              <a:latin typeface="Calibri" panose="020F0502020204030204" pitchFamily="34" charset="0"/>
              <a:cs typeface="Calibri" panose="020F0502020204030204" pitchFamily="34" charset="0"/>
            </a:rPr>
            <a:t>discussion</a:t>
          </a:r>
          <a:endParaRPr lang="pt-PT" sz="2400" kern="1200" dirty="0">
            <a:latin typeface="Calibri" panose="020F0502020204030204" pitchFamily="34" charset="0"/>
            <a:cs typeface="Calibri" panose="020F0502020204030204" pitchFamily="34" charset="0"/>
          </a:endParaRPr>
        </a:p>
        <a:p>
          <a:pPr marL="0" lvl="0" indent="0" algn="l" defTabSz="1066800">
            <a:lnSpc>
              <a:spcPct val="100000"/>
            </a:lnSpc>
            <a:spcBef>
              <a:spcPct val="0"/>
            </a:spcBef>
            <a:spcAft>
              <a:spcPct val="35000"/>
            </a:spcAft>
            <a:buNone/>
          </a:pPr>
          <a:r>
            <a:rPr lang="en-GB" sz="1600" i="1" kern="1200" dirty="0">
              <a:latin typeface="Calibri" panose="020F0502020204030204" pitchFamily="34" charset="0"/>
              <a:cs typeface="Calibri" panose="020F0502020204030204" pitchFamily="34" charset="0"/>
            </a:rPr>
            <a:t>What is my knowledge about fundraising? </a:t>
          </a:r>
        </a:p>
        <a:p>
          <a:pPr marL="0" lvl="0" indent="0" algn="l" defTabSz="1066800">
            <a:lnSpc>
              <a:spcPct val="100000"/>
            </a:lnSpc>
            <a:spcBef>
              <a:spcPct val="0"/>
            </a:spcBef>
            <a:spcAft>
              <a:spcPct val="35000"/>
            </a:spcAft>
            <a:buNone/>
          </a:pPr>
          <a:r>
            <a:rPr lang="en-GB" sz="1600" i="1" kern="1200" dirty="0">
              <a:latin typeface="Calibri" panose="020F0502020204030204" pitchFamily="34" charset="0"/>
              <a:cs typeface="Calibri" panose="020F0502020204030204" pitchFamily="34" charset="0"/>
            </a:rPr>
            <a:t>What is my understanding of sustainable fundraising?</a:t>
          </a:r>
        </a:p>
        <a:p>
          <a:pPr marL="0" lvl="0" indent="0" algn="l" defTabSz="1066800">
            <a:lnSpc>
              <a:spcPct val="100000"/>
            </a:lnSpc>
            <a:spcBef>
              <a:spcPct val="0"/>
            </a:spcBef>
            <a:spcAft>
              <a:spcPct val="35000"/>
            </a:spcAft>
            <a:buNone/>
          </a:pPr>
          <a:r>
            <a:rPr lang="en-GB" sz="1600" i="1" kern="1200" dirty="0">
              <a:latin typeface="Calibri" panose="020F0502020204030204" pitchFamily="34" charset="0"/>
              <a:cs typeface="Calibri" panose="020F0502020204030204" pitchFamily="34" charset="0"/>
            </a:rPr>
            <a:t>What model of fundraising I know? </a:t>
          </a:r>
        </a:p>
        <a:p>
          <a:pPr marL="0" lvl="0" indent="0" algn="l" defTabSz="1066800">
            <a:lnSpc>
              <a:spcPct val="100000"/>
            </a:lnSpc>
            <a:spcBef>
              <a:spcPct val="0"/>
            </a:spcBef>
            <a:spcAft>
              <a:spcPct val="35000"/>
            </a:spcAft>
            <a:buNone/>
          </a:pPr>
          <a:r>
            <a:rPr lang="en-GB" sz="1600" i="1" kern="1200" dirty="0">
              <a:latin typeface="Calibri" panose="020F0502020204030204" pitchFamily="34" charset="0"/>
              <a:cs typeface="Calibri" panose="020F0502020204030204" pitchFamily="34" charset="0"/>
            </a:rPr>
            <a:t>Where can I research for funding opportunities?</a:t>
          </a:r>
          <a:endParaRPr lang="pt-PT" sz="1600" i="1" kern="1200" dirty="0">
            <a:latin typeface="Calibri" panose="020F0502020204030204" pitchFamily="34" charset="0"/>
            <a:cs typeface="Calibri" panose="020F0502020204030204" pitchFamily="34" charset="0"/>
          </a:endParaRPr>
        </a:p>
      </dsp:txBody>
      <dsp:txXfrm>
        <a:off x="3736154" y="668528"/>
        <a:ext cx="1977728" cy="2813388"/>
      </dsp:txXfrm>
    </dsp:sp>
    <dsp:sp modelId="{F3B211C2-DCA5-4281-BAC2-0B28E0485CBC}">
      <dsp:nvSpPr>
        <dsp:cNvPr id="0" name=""/>
        <dsp:cNvSpPr/>
      </dsp:nvSpPr>
      <dsp:spPr>
        <a:xfrm>
          <a:off x="3736154" y="0"/>
          <a:ext cx="1977728" cy="66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pt-PT" sz="2800" b="1" kern="1200" dirty="0" err="1">
              <a:solidFill>
                <a:srgbClr val="37969F"/>
              </a:solidFill>
              <a:latin typeface="Calibri" panose="020F0502020204030204" pitchFamily="34" charset="0"/>
              <a:ea typeface="+mn-ea"/>
              <a:cs typeface="Calibri" panose="020F0502020204030204" pitchFamily="34" charset="0"/>
            </a:rPr>
            <a:t>Task</a:t>
          </a:r>
          <a:r>
            <a:rPr lang="pt-PT" sz="3600" b="1" kern="1200" dirty="0">
              <a:solidFill>
                <a:srgbClr val="37969F"/>
              </a:solidFill>
              <a:latin typeface="Calibri" panose="020F0502020204030204" pitchFamily="34" charset="0"/>
              <a:cs typeface="Calibri" panose="020F0502020204030204" pitchFamily="34" charset="0"/>
            </a:rPr>
            <a:t> </a:t>
          </a:r>
          <a:r>
            <a:rPr lang="pt-PT" sz="2800" b="1" kern="1200" dirty="0">
              <a:solidFill>
                <a:srgbClr val="37969F"/>
              </a:solidFill>
              <a:latin typeface="Calibri" panose="020F0502020204030204" pitchFamily="34" charset="0"/>
              <a:ea typeface="+mn-ea"/>
              <a:cs typeface="Calibri" panose="020F0502020204030204" pitchFamily="34" charset="0"/>
            </a:rPr>
            <a:t>2</a:t>
          </a:r>
        </a:p>
      </dsp:txBody>
      <dsp:txXfrm>
        <a:off x="3736154" y="0"/>
        <a:ext cx="1977728" cy="668528"/>
      </dsp:txXfrm>
    </dsp:sp>
    <dsp:sp modelId="{1BC5B70F-0BE4-4A32-8AB1-035851B2193C}">
      <dsp:nvSpPr>
        <dsp:cNvPr id="0" name=""/>
        <dsp:cNvSpPr/>
      </dsp:nvSpPr>
      <dsp:spPr>
        <a:xfrm>
          <a:off x="5853160" y="0"/>
          <a:ext cx="668528" cy="6685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366CC-957E-47B0-B068-B96FEEA213F5}">
      <dsp:nvSpPr>
        <dsp:cNvPr id="0" name=""/>
        <dsp:cNvSpPr/>
      </dsp:nvSpPr>
      <dsp:spPr>
        <a:xfrm>
          <a:off x="5920013" y="66852"/>
          <a:ext cx="534822" cy="534822"/>
        </a:xfrm>
        <a:prstGeom prst="chord">
          <a:avLst>
            <a:gd name="adj1" fmla="val 19800000"/>
            <a:gd name="adj2" fmla="val 12600000"/>
          </a:avLst>
        </a:prstGeom>
        <a:solidFill>
          <a:schemeClr val="accent3">
            <a:shade val="80000"/>
            <a:hueOff val="-190677"/>
            <a:satOff val="-45806"/>
            <a:lumOff val="25687"/>
            <a:alphaOff val="0"/>
          </a:schemeClr>
        </a:solidFill>
        <a:ln w="25400" cap="flat" cmpd="sng" algn="ctr">
          <a:solidFill>
            <a:schemeClr val="accent3">
              <a:shade val="80000"/>
              <a:hueOff val="-190677"/>
              <a:satOff val="-45806"/>
              <a:lumOff val="256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E64EC-30E8-4E1D-A111-40DD2BAF2645}">
      <dsp:nvSpPr>
        <dsp:cNvPr id="0" name=""/>
        <dsp:cNvSpPr/>
      </dsp:nvSpPr>
      <dsp:spPr>
        <a:xfrm>
          <a:off x="6660965" y="668528"/>
          <a:ext cx="1977728" cy="2813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pt-PT" sz="2400" kern="1200" dirty="0">
              <a:latin typeface="Calibri" panose="020F0502020204030204" pitchFamily="34" charset="0"/>
              <a:cs typeface="Calibri" panose="020F0502020204030204" pitchFamily="34" charset="0"/>
            </a:rPr>
            <a:t>Online research </a:t>
          </a:r>
          <a:r>
            <a:rPr lang="pt-PT" sz="2400" kern="1200" dirty="0" err="1">
              <a:latin typeface="Calibri" panose="020F0502020204030204" pitchFamily="34" charset="0"/>
              <a:cs typeface="Calibri" panose="020F0502020204030204" pitchFamily="34" charset="0"/>
            </a:rPr>
            <a:t>and</a:t>
          </a:r>
          <a:r>
            <a:rPr lang="pt-PT" sz="2400" kern="1200" dirty="0">
              <a:latin typeface="Calibri" panose="020F0502020204030204" pitchFamily="34" charset="0"/>
              <a:cs typeface="Calibri" panose="020F0502020204030204" pitchFamily="34" charset="0"/>
            </a:rPr>
            <a:t> data </a:t>
          </a:r>
          <a:r>
            <a:rPr lang="pt-PT" sz="2400" kern="1200" dirty="0" err="1">
              <a:latin typeface="Calibri" panose="020F0502020204030204" pitchFamily="34" charset="0"/>
              <a:cs typeface="Calibri" panose="020F0502020204030204" pitchFamily="34" charset="0"/>
            </a:rPr>
            <a:t>gathering</a:t>
          </a:r>
          <a:endParaRPr lang="pt-PT" sz="2400" kern="1200" dirty="0">
            <a:latin typeface="Calibri" panose="020F0502020204030204" pitchFamily="34" charset="0"/>
            <a:cs typeface="Calibri" panose="020F0502020204030204" pitchFamily="34" charset="0"/>
          </a:endParaRPr>
        </a:p>
      </dsp:txBody>
      <dsp:txXfrm>
        <a:off x="6660965" y="668528"/>
        <a:ext cx="1977728" cy="2813388"/>
      </dsp:txXfrm>
    </dsp:sp>
    <dsp:sp modelId="{D1736ED3-A4CE-43D9-B03F-2D8F88546C00}">
      <dsp:nvSpPr>
        <dsp:cNvPr id="0" name=""/>
        <dsp:cNvSpPr/>
      </dsp:nvSpPr>
      <dsp:spPr>
        <a:xfrm>
          <a:off x="6660965" y="0"/>
          <a:ext cx="1977728" cy="66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pt-PT" sz="2800" b="1" kern="1200" dirty="0" err="1">
              <a:solidFill>
                <a:srgbClr val="37969F"/>
              </a:solidFill>
              <a:latin typeface="Calibri" panose="020F0502020204030204" pitchFamily="34" charset="0"/>
              <a:cs typeface="Calibri" panose="020F0502020204030204" pitchFamily="34" charset="0"/>
            </a:rPr>
            <a:t>Task</a:t>
          </a:r>
          <a:r>
            <a:rPr lang="pt-PT" sz="2800" b="1" kern="1200" dirty="0">
              <a:solidFill>
                <a:srgbClr val="37969F"/>
              </a:solidFill>
              <a:latin typeface="Calibri" panose="020F0502020204030204" pitchFamily="34" charset="0"/>
              <a:cs typeface="Calibri" panose="020F0502020204030204" pitchFamily="34" charset="0"/>
            </a:rPr>
            <a:t> 3</a:t>
          </a:r>
        </a:p>
      </dsp:txBody>
      <dsp:txXfrm>
        <a:off x="6660965" y="0"/>
        <a:ext cx="1977728" cy="668528"/>
      </dsp:txXfrm>
    </dsp:sp>
    <dsp:sp modelId="{7AB8B16C-719B-420F-8330-65958C623D93}">
      <dsp:nvSpPr>
        <dsp:cNvPr id="0" name=""/>
        <dsp:cNvSpPr/>
      </dsp:nvSpPr>
      <dsp:spPr>
        <a:xfrm>
          <a:off x="8777970" y="0"/>
          <a:ext cx="668528" cy="6685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18F27-7255-4C26-BE8C-7FA6A4BD7EE2}">
      <dsp:nvSpPr>
        <dsp:cNvPr id="0" name=""/>
        <dsp:cNvSpPr/>
      </dsp:nvSpPr>
      <dsp:spPr>
        <a:xfrm>
          <a:off x="8844823" y="66852"/>
          <a:ext cx="534822" cy="534822"/>
        </a:xfrm>
        <a:prstGeom prst="chord">
          <a:avLst>
            <a:gd name="adj1" fmla="val 16200000"/>
            <a:gd name="adj2" fmla="val 16200000"/>
          </a:avLst>
        </a:prstGeom>
        <a:solidFill>
          <a:schemeClr val="accent3">
            <a:shade val="80000"/>
            <a:hueOff val="-286016"/>
            <a:satOff val="-68709"/>
            <a:lumOff val="38530"/>
            <a:alphaOff val="0"/>
          </a:schemeClr>
        </a:solidFill>
        <a:ln w="25400" cap="flat" cmpd="sng" algn="ctr">
          <a:solidFill>
            <a:schemeClr val="accent3">
              <a:shade val="80000"/>
              <a:hueOff val="-286016"/>
              <a:satOff val="-68709"/>
              <a:lumOff val="38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6E8B9-6621-46F0-A09E-7830AF2D02ED}">
      <dsp:nvSpPr>
        <dsp:cNvPr id="0" name=""/>
        <dsp:cNvSpPr/>
      </dsp:nvSpPr>
      <dsp:spPr>
        <a:xfrm>
          <a:off x="9585775" y="668528"/>
          <a:ext cx="1977728" cy="2813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pt-PT" sz="2400" kern="1200">
              <a:latin typeface="Calibri" panose="020F0502020204030204" pitchFamily="34" charset="0"/>
              <a:cs typeface="Calibri" panose="020F0502020204030204" pitchFamily="34" charset="0"/>
            </a:rPr>
            <a:t>Group presentations</a:t>
          </a:r>
          <a:endParaRPr lang="pt-PT" sz="2400" kern="1200" dirty="0">
            <a:latin typeface="Calibri" panose="020F0502020204030204" pitchFamily="34" charset="0"/>
            <a:cs typeface="Calibri" panose="020F0502020204030204" pitchFamily="34" charset="0"/>
          </a:endParaRPr>
        </a:p>
      </dsp:txBody>
      <dsp:txXfrm>
        <a:off x="9585775" y="668528"/>
        <a:ext cx="1977728" cy="2813388"/>
      </dsp:txXfrm>
    </dsp:sp>
    <dsp:sp modelId="{46548BBA-19B1-44D6-BEEF-C1528B908263}">
      <dsp:nvSpPr>
        <dsp:cNvPr id="0" name=""/>
        <dsp:cNvSpPr/>
      </dsp:nvSpPr>
      <dsp:spPr>
        <a:xfrm>
          <a:off x="9585775" y="0"/>
          <a:ext cx="1977728" cy="66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pt-PT" sz="2800" b="1" kern="1200" dirty="0" err="1">
              <a:solidFill>
                <a:srgbClr val="37969F"/>
              </a:solidFill>
              <a:latin typeface="Calibri" panose="020F0502020204030204" pitchFamily="34" charset="0"/>
              <a:cs typeface="Calibri" panose="020F0502020204030204" pitchFamily="34" charset="0"/>
            </a:rPr>
            <a:t>Task</a:t>
          </a:r>
          <a:r>
            <a:rPr lang="pt-PT" sz="2800" b="1" kern="1200" dirty="0">
              <a:solidFill>
                <a:srgbClr val="37969F"/>
              </a:solidFill>
              <a:latin typeface="Calibri" panose="020F0502020204030204" pitchFamily="34" charset="0"/>
              <a:cs typeface="Calibri" panose="020F0502020204030204" pitchFamily="34" charset="0"/>
            </a:rPr>
            <a:t> 4</a:t>
          </a:r>
        </a:p>
      </dsp:txBody>
      <dsp:txXfrm>
        <a:off x="9585775" y="0"/>
        <a:ext cx="1977728" cy="668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090C8-7DE5-42B0-9FF1-426E97EB7265}">
      <dsp:nvSpPr>
        <dsp:cNvPr id="0" name=""/>
        <dsp:cNvSpPr/>
      </dsp:nvSpPr>
      <dsp:spPr>
        <a:xfrm>
          <a:off x="1805919" y="329673"/>
          <a:ext cx="4431645" cy="4431645"/>
        </a:xfrm>
        <a:prstGeom prst="pie">
          <a:avLst>
            <a:gd name="adj1" fmla="val 16200000"/>
            <a:gd name="adj2" fmla="val 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pt-PT" sz="2600" b="1" kern="1200" dirty="0">
              <a:latin typeface="Calibri" panose="020F0502020204030204" pitchFamily="34" charset="0"/>
              <a:cs typeface="Calibri" panose="020F0502020204030204" pitchFamily="34" charset="0"/>
            </a:rPr>
            <a:t>1. </a:t>
          </a:r>
        </a:p>
        <a:p>
          <a:pPr marL="0" lvl="0" indent="0" algn="ctr" defTabSz="1155700">
            <a:lnSpc>
              <a:spcPct val="90000"/>
            </a:lnSpc>
            <a:spcBef>
              <a:spcPct val="0"/>
            </a:spcBef>
            <a:spcAft>
              <a:spcPct val="35000"/>
            </a:spcAft>
            <a:buNone/>
          </a:pPr>
          <a:r>
            <a:rPr lang="pt-PT" sz="2600" b="1" kern="1200" dirty="0" err="1">
              <a:latin typeface="Calibri" panose="020F0502020204030204" pitchFamily="34" charset="0"/>
              <a:cs typeface="Calibri" panose="020F0502020204030204" pitchFamily="34" charset="0"/>
            </a:rPr>
            <a:t>Point</a:t>
          </a:r>
          <a:r>
            <a:rPr lang="pt-PT" sz="2600" b="1" kern="1200" dirty="0">
              <a:latin typeface="Calibri" panose="020F0502020204030204" pitchFamily="34" charset="0"/>
              <a:cs typeface="Calibri" panose="020F0502020204030204" pitchFamily="34" charset="0"/>
            </a:rPr>
            <a:t> </a:t>
          </a:r>
          <a:r>
            <a:rPr lang="pt-PT" sz="2600" b="1" kern="1200" dirty="0" err="1">
              <a:latin typeface="Calibri" panose="020F0502020204030204" pitchFamily="34" charset="0"/>
              <a:cs typeface="Calibri" panose="020F0502020204030204" pitchFamily="34" charset="0"/>
            </a:rPr>
            <a:t>of</a:t>
          </a:r>
          <a:r>
            <a:rPr lang="pt-PT" sz="2600" b="1" kern="1200" dirty="0">
              <a:latin typeface="Calibri" panose="020F0502020204030204" pitchFamily="34" charset="0"/>
              <a:cs typeface="Calibri" panose="020F0502020204030204" pitchFamily="34" charset="0"/>
            </a:rPr>
            <a:t> </a:t>
          </a:r>
          <a:r>
            <a:rPr lang="pt-PT" sz="2600" b="1" kern="1200" dirty="0" err="1">
              <a:latin typeface="Calibri" panose="020F0502020204030204" pitchFamily="34" charset="0"/>
              <a:cs typeface="Calibri" panose="020F0502020204030204" pitchFamily="34" charset="0"/>
            </a:rPr>
            <a:t>entry</a:t>
          </a:r>
          <a:endParaRPr lang="pt-PT" sz="2600" b="1" kern="1200" dirty="0">
            <a:latin typeface="Calibri" panose="020F0502020204030204" pitchFamily="34" charset="0"/>
            <a:cs typeface="Calibri" panose="020F0502020204030204" pitchFamily="34" charset="0"/>
          </a:endParaRPr>
        </a:p>
      </dsp:txBody>
      <dsp:txXfrm>
        <a:off x="4158384" y="1248184"/>
        <a:ext cx="1635488" cy="1213426"/>
      </dsp:txXfrm>
    </dsp:sp>
    <dsp:sp modelId="{38FA7500-BD1F-4769-A42B-51FD5A653F19}">
      <dsp:nvSpPr>
        <dsp:cNvPr id="0" name=""/>
        <dsp:cNvSpPr/>
      </dsp:nvSpPr>
      <dsp:spPr>
        <a:xfrm>
          <a:off x="1805919" y="478449"/>
          <a:ext cx="4431645" cy="4431645"/>
        </a:xfrm>
        <a:prstGeom prst="pie">
          <a:avLst>
            <a:gd name="adj1" fmla="val 0"/>
            <a:gd name="adj2" fmla="val 5400000"/>
          </a:avLst>
        </a:prstGeom>
        <a:solidFill>
          <a:schemeClr val="accent3">
            <a:shade val="80000"/>
            <a:hueOff val="-95339"/>
            <a:satOff val="-22903"/>
            <a:lumOff val="12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pt-PT" sz="2600" b="1" kern="1200" dirty="0">
              <a:latin typeface="Calibri" panose="020F0502020204030204" pitchFamily="34" charset="0"/>
              <a:cs typeface="Calibri" panose="020F0502020204030204" pitchFamily="34" charset="0"/>
            </a:rPr>
            <a:t>2. </a:t>
          </a:r>
        </a:p>
        <a:p>
          <a:pPr marL="0" lvl="0" indent="0" algn="ctr" defTabSz="1155700">
            <a:lnSpc>
              <a:spcPct val="90000"/>
            </a:lnSpc>
            <a:spcBef>
              <a:spcPct val="0"/>
            </a:spcBef>
            <a:spcAft>
              <a:spcPct val="35000"/>
            </a:spcAft>
            <a:buNone/>
          </a:pPr>
          <a:r>
            <a:rPr lang="pt-PT" sz="2600" b="1" kern="1200" dirty="0">
              <a:latin typeface="Calibri" panose="020F0502020204030204" pitchFamily="34" charset="0"/>
              <a:cs typeface="Calibri" panose="020F0502020204030204" pitchFamily="34" charset="0"/>
            </a:rPr>
            <a:t>Follow-up</a:t>
          </a:r>
        </a:p>
      </dsp:txBody>
      <dsp:txXfrm>
        <a:off x="4158384" y="2778157"/>
        <a:ext cx="1635488" cy="1213426"/>
      </dsp:txXfrm>
    </dsp:sp>
    <dsp:sp modelId="{8AB26FE9-5E37-41AD-8081-4F78E565B4C2}">
      <dsp:nvSpPr>
        <dsp:cNvPr id="0" name=""/>
        <dsp:cNvSpPr/>
      </dsp:nvSpPr>
      <dsp:spPr>
        <a:xfrm>
          <a:off x="1657143" y="505571"/>
          <a:ext cx="4431645" cy="4431645"/>
        </a:xfrm>
        <a:prstGeom prst="pie">
          <a:avLst>
            <a:gd name="adj1" fmla="val 5400000"/>
            <a:gd name="adj2" fmla="val 10800000"/>
          </a:avLst>
        </a:prstGeom>
        <a:solidFill>
          <a:schemeClr val="accent3">
            <a:shade val="80000"/>
            <a:hueOff val="-190677"/>
            <a:satOff val="-45806"/>
            <a:lumOff val="2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pt-PT" sz="2600" b="1" kern="1200" dirty="0">
              <a:latin typeface="Calibri" panose="020F0502020204030204" pitchFamily="34" charset="0"/>
              <a:cs typeface="Calibri" panose="020F0502020204030204" pitchFamily="34" charset="0"/>
            </a:rPr>
            <a:t>3. </a:t>
          </a:r>
        </a:p>
        <a:p>
          <a:pPr marL="0" lvl="0" indent="0" algn="ctr" defTabSz="1155700">
            <a:lnSpc>
              <a:spcPct val="90000"/>
            </a:lnSpc>
            <a:spcBef>
              <a:spcPct val="0"/>
            </a:spcBef>
            <a:spcAft>
              <a:spcPct val="35000"/>
            </a:spcAft>
            <a:buNone/>
          </a:pPr>
          <a:r>
            <a:rPr lang="pt-PT" sz="2600" b="1" kern="1200" dirty="0" err="1">
              <a:latin typeface="Calibri" panose="020F0502020204030204" pitchFamily="34" charset="0"/>
              <a:cs typeface="Calibri" panose="020F0502020204030204" pitchFamily="34" charset="0"/>
            </a:rPr>
            <a:t>Ask</a:t>
          </a:r>
          <a:r>
            <a:rPr lang="pt-PT" sz="2600" b="1" kern="1200" dirty="0">
              <a:latin typeface="Calibri" panose="020F0502020204030204" pitchFamily="34" charset="0"/>
              <a:cs typeface="Calibri" panose="020F0502020204030204" pitchFamily="34" charset="0"/>
            </a:rPr>
            <a:t> for </a:t>
          </a:r>
          <a:r>
            <a:rPr lang="pt-PT" sz="2600" b="1" kern="1200" dirty="0" err="1">
              <a:latin typeface="Calibri" panose="020F0502020204030204" pitchFamily="34" charset="0"/>
              <a:cs typeface="Calibri" panose="020F0502020204030204" pitchFamily="34" charset="0"/>
            </a:rPr>
            <a:t>money</a:t>
          </a:r>
          <a:endParaRPr lang="pt-PT" sz="2600" b="1" kern="1200" dirty="0">
            <a:latin typeface="Calibri" panose="020F0502020204030204" pitchFamily="34" charset="0"/>
            <a:cs typeface="Calibri" panose="020F0502020204030204" pitchFamily="34" charset="0"/>
          </a:endParaRPr>
        </a:p>
      </dsp:txBody>
      <dsp:txXfrm>
        <a:off x="2100835" y="2805278"/>
        <a:ext cx="1635488" cy="1213426"/>
      </dsp:txXfrm>
    </dsp:sp>
    <dsp:sp modelId="{BEF08CAC-AC4A-468A-834F-74B3B2C73E20}">
      <dsp:nvSpPr>
        <dsp:cNvPr id="0" name=""/>
        <dsp:cNvSpPr/>
      </dsp:nvSpPr>
      <dsp:spPr>
        <a:xfrm>
          <a:off x="1657143" y="329673"/>
          <a:ext cx="4431645" cy="4431645"/>
        </a:xfrm>
        <a:prstGeom prst="pie">
          <a:avLst>
            <a:gd name="adj1" fmla="val 10800000"/>
            <a:gd name="adj2" fmla="val 16200000"/>
          </a:avLst>
        </a:prstGeom>
        <a:solidFill>
          <a:schemeClr val="accent3">
            <a:shade val="80000"/>
            <a:hueOff val="-286016"/>
            <a:satOff val="-68709"/>
            <a:lumOff val="38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pt-PT" sz="2600" b="1" kern="1200" dirty="0">
              <a:latin typeface="Calibri" panose="020F0502020204030204" pitchFamily="34" charset="0"/>
              <a:cs typeface="Calibri" panose="020F0502020204030204" pitchFamily="34" charset="0"/>
            </a:rPr>
            <a:t>4. </a:t>
          </a:r>
          <a:r>
            <a:rPr lang="pt-PT" sz="2600" b="1" kern="1200" dirty="0" err="1">
              <a:latin typeface="Calibri" panose="020F0502020204030204" pitchFamily="34" charset="0"/>
              <a:cs typeface="Calibri" panose="020F0502020204030204" pitchFamily="34" charset="0"/>
            </a:rPr>
            <a:t>Introduce</a:t>
          </a:r>
          <a:r>
            <a:rPr lang="pt-PT" sz="2600" b="1" kern="1200" dirty="0">
              <a:latin typeface="Calibri" panose="020F0502020204030204" pitchFamily="34" charset="0"/>
              <a:cs typeface="Calibri" panose="020F0502020204030204" pitchFamily="34" charset="0"/>
            </a:rPr>
            <a:t> </a:t>
          </a:r>
          <a:r>
            <a:rPr lang="pt-PT" sz="2600" b="1" kern="1200" dirty="0" err="1">
              <a:latin typeface="Calibri" panose="020F0502020204030204" pitchFamily="34" charset="0"/>
              <a:cs typeface="Calibri" panose="020F0502020204030204" pitchFamily="34" charset="0"/>
            </a:rPr>
            <a:t>others</a:t>
          </a:r>
          <a:endParaRPr lang="pt-PT" sz="2600" b="1" kern="1200" dirty="0">
            <a:latin typeface="Calibri" panose="020F0502020204030204" pitchFamily="34" charset="0"/>
            <a:cs typeface="Calibri" panose="020F0502020204030204" pitchFamily="34" charset="0"/>
          </a:endParaRPr>
        </a:p>
      </dsp:txBody>
      <dsp:txXfrm>
        <a:off x="2100835" y="1248184"/>
        <a:ext cx="1635488" cy="1213426"/>
      </dsp:txXfrm>
    </dsp:sp>
    <dsp:sp modelId="{8D5DEF48-3C6B-4056-A055-8A06D61BF3F8}">
      <dsp:nvSpPr>
        <dsp:cNvPr id="0" name=""/>
        <dsp:cNvSpPr/>
      </dsp:nvSpPr>
      <dsp:spPr>
        <a:xfrm>
          <a:off x="1550256" y="95773"/>
          <a:ext cx="4980324" cy="4980324"/>
        </a:xfrm>
        <a:prstGeom prst="circularArrow">
          <a:avLst>
            <a:gd name="adj1" fmla="val 5085"/>
            <a:gd name="adj2" fmla="val 327528"/>
            <a:gd name="adj3" fmla="val 21272472"/>
            <a:gd name="adj4" fmla="val 16200000"/>
            <a:gd name="adj5" fmla="val 5932"/>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80062A-A1E2-42B5-A618-A1F33F3CD93F}">
      <dsp:nvSpPr>
        <dsp:cNvPr id="0" name=""/>
        <dsp:cNvSpPr/>
      </dsp:nvSpPr>
      <dsp:spPr>
        <a:xfrm>
          <a:off x="1531579" y="204109"/>
          <a:ext cx="4980324" cy="4980324"/>
        </a:xfrm>
        <a:prstGeom prst="circularArrow">
          <a:avLst>
            <a:gd name="adj1" fmla="val 5085"/>
            <a:gd name="adj2" fmla="val 327528"/>
            <a:gd name="adj3" fmla="val 5072472"/>
            <a:gd name="adj4" fmla="val 0"/>
            <a:gd name="adj5" fmla="val 5932"/>
          </a:avLst>
        </a:prstGeom>
        <a:solidFill>
          <a:schemeClr val="accent3">
            <a:shade val="90000"/>
            <a:hueOff val="-95875"/>
            <a:satOff val="-22903"/>
            <a:lumOff val="122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8F77EE-5313-4B8B-A144-C04BD510ECDE}">
      <dsp:nvSpPr>
        <dsp:cNvPr id="0" name=""/>
        <dsp:cNvSpPr/>
      </dsp:nvSpPr>
      <dsp:spPr>
        <a:xfrm>
          <a:off x="1382803" y="231231"/>
          <a:ext cx="4980324" cy="4980324"/>
        </a:xfrm>
        <a:prstGeom prst="circularArrow">
          <a:avLst>
            <a:gd name="adj1" fmla="val 5085"/>
            <a:gd name="adj2" fmla="val 327528"/>
            <a:gd name="adj3" fmla="val 10472472"/>
            <a:gd name="adj4" fmla="val 5400000"/>
            <a:gd name="adj5" fmla="val 5932"/>
          </a:avLst>
        </a:prstGeom>
        <a:solidFill>
          <a:schemeClr val="accent3">
            <a:shade val="90000"/>
            <a:hueOff val="-191749"/>
            <a:satOff val="-45806"/>
            <a:lumOff val="245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585212-BD2C-4824-AB07-EB0E9D19A1E3}">
      <dsp:nvSpPr>
        <dsp:cNvPr id="0" name=""/>
        <dsp:cNvSpPr/>
      </dsp:nvSpPr>
      <dsp:spPr>
        <a:xfrm>
          <a:off x="1382803" y="55333"/>
          <a:ext cx="4980324" cy="4980324"/>
        </a:xfrm>
        <a:prstGeom prst="circularArrow">
          <a:avLst>
            <a:gd name="adj1" fmla="val 5085"/>
            <a:gd name="adj2" fmla="val 327528"/>
            <a:gd name="adj3" fmla="val 15872472"/>
            <a:gd name="adj4" fmla="val 10800000"/>
            <a:gd name="adj5" fmla="val 5932"/>
          </a:avLst>
        </a:prstGeom>
        <a:solidFill>
          <a:schemeClr val="accent3">
            <a:shade val="90000"/>
            <a:hueOff val="-287624"/>
            <a:satOff val="-68709"/>
            <a:lumOff val="3689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C73AC-BD04-4815-AB1B-A21DF476C294}">
      <dsp:nvSpPr>
        <dsp:cNvPr id="0" name=""/>
        <dsp:cNvSpPr/>
      </dsp:nvSpPr>
      <dsp:spPr>
        <a:xfrm>
          <a:off x="676340" y="0"/>
          <a:ext cx="580874" cy="58087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9C9B7-C5A4-4BB0-9C00-2268965D32DF}">
      <dsp:nvSpPr>
        <dsp:cNvPr id="0" name=""/>
        <dsp:cNvSpPr/>
      </dsp:nvSpPr>
      <dsp:spPr>
        <a:xfrm>
          <a:off x="734428" y="58087"/>
          <a:ext cx="464699" cy="464699"/>
        </a:xfrm>
        <a:prstGeom prst="chord">
          <a:avLst>
            <a:gd name="adj1" fmla="val 1800000"/>
            <a:gd name="adj2" fmla="val 9000000"/>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4EFCB-AA69-4E26-AA4A-6A3444B86588}">
      <dsp:nvSpPr>
        <dsp:cNvPr id="0" name=""/>
        <dsp:cNvSpPr/>
      </dsp:nvSpPr>
      <dsp:spPr>
        <a:xfrm>
          <a:off x="1405949" y="580874"/>
          <a:ext cx="1718420" cy="244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GB" sz="2400" kern="1200" noProof="0" dirty="0">
              <a:latin typeface="Calibri" panose="020F0502020204030204" pitchFamily="34" charset="0"/>
              <a:cs typeface="Calibri" panose="020F0502020204030204" pitchFamily="34" charset="0"/>
            </a:rPr>
            <a:t>Topic assignment per group</a:t>
          </a:r>
        </a:p>
      </dsp:txBody>
      <dsp:txXfrm>
        <a:off x="1405949" y="580874"/>
        <a:ext cx="1718420" cy="2444514"/>
      </dsp:txXfrm>
    </dsp:sp>
    <dsp:sp modelId="{DDEA957B-8874-48EC-A420-864E9E7A9677}">
      <dsp:nvSpPr>
        <dsp:cNvPr id="0" name=""/>
        <dsp:cNvSpPr/>
      </dsp:nvSpPr>
      <dsp:spPr>
        <a:xfrm>
          <a:off x="1378230" y="0"/>
          <a:ext cx="1718420" cy="58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pt-PT" sz="2800" b="1" kern="1200" dirty="0" err="1">
              <a:solidFill>
                <a:srgbClr val="37969F"/>
              </a:solidFill>
              <a:latin typeface="Calibri" panose="020F0502020204030204" pitchFamily="34" charset="0"/>
              <a:cs typeface="Calibri" panose="020F0502020204030204" pitchFamily="34" charset="0"/>
            </a:rPr>
            <a:t>Task</a:t>
          </a:r>
          <a:r>
            <a:rPr lang="pt-PT" sz="2800" b="1" kern="1200" dirty="0">
              <a:solidFill>
                <a:srgbClr val="37969F"/>
              </a:solidFill>
              <a:latin typeface="Calibri" panose="020F0502020204030204" pitchFamily="34" charset="0"/>
              <a:cs typeface="Calibri" panose="020F0502020204030204" pitchFamily="34" charset="0"/>
            </a:rPr>
            <a:t> 1</a:t>
          </a:r>
        </a:p>
      </dsp:txBody>
      <dsp:txXfrm>
        <a:off x="1378230" y="0"/>
        <a:ext cx="1718420" cy="580874"/>
      </dsp:txXfrm>
    </dsp:sp>
    <dsp:sp modelId="{C3393CA3-AE4A-44D5-A607-D616B62EB08B}">
      <dsp:nvSpPr>
        <dsp:cNvPr id="0" name=""/>
        <dsp:cNvSpPr/>
      </dsp:nvSpPr>
      <dsp:spPr>
        <a:xfrm>
          <a:off x="3217667" y="0"/>
          <a:ext cx="580874" cy="58087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168E0-B60D-4512-BD80-A7B6131B8B27}">
      <dsp:nvSpPr>
        <dsp:cNvPr id="0" name=""/>
        <dsp:cNvSpPr/>
      </dsp:nvSpPr>
      <dsp:spPr>
        <a:xfrm>
          <a:off x="3275754" y="58087"/>
          <a:ext cx="464699" cy="464699"/>
        </a:xfrm>
        <a:prstGeom prst="chord">
          <a:avLst>
            <a:gd name="adj1" fmla="val 0"/>
            <a:gd name="adj2" fmla="val 10800000"/>
          </a:avLst>
        </a:prstGeom>
        <a:solidFill>
          <a:schemeClr val="accent3">
            <a:shade val="80000"/>
            <a:hueOff val="-95339"/>
            <a:satOff val="-22903"/>
            <a:lumOff val="12843"/>
            <a:alphaOff val="0"/>
          </a:schemeClr>
        </a:solidFill>
        <a:ln w="25400" cap="flat" cmpd="sng" algn="ctr">
          <a:solidFill>
            <a:schemeClr val="accent3">
              <a:shade val="80000"/>
              <a:hueOff val="-95339"/>
              <a:satOff val="-22903"/>
              <a:lumOff val="128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970BD-15EF-4307-97A4-54B8F84DE707}">
      <dsp:nvSpPr>
        <dsp:cNvPr id="0" name=""/>
        <dsp:cNvSpPr/>
      </dsp:nvSpPr>
      <dsp:spPr>
        <a:xfrm>
          <a:off x="3980063" y="580874"/>
          <a:ext cx="1718420" cy="244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pt-PT" sz="2400" kern="1200" dirty="0">
              <a:latin typeface="Calibri" panose="020F0502020204030204" pitchFamily="34" charset="0"/>
              <a:cs typeface="Calibri" panose="020F0502020204030204" pitchFamily="34" charset="0"/>
            </a:rPr>
            <a:t>Speaker indication</a:t>
          </a:r>
        </a:p>
      </dsp:txBody>
      <dsp:txXfrm>
        <a:off x="3980063" y="580874"/>
        <a:ext cx="1718420" cy="2444514"/>
      </dsp:txXfrm>
    </dsp:sp>
    <dsp:sp modelId="{F3B211C2-DCA5-4281-BAC2-0B28E0485CBC}">
      <dsp:nvSpPr>
        <dsp:cNvPr id="0" name=""/>
        <dsp:cNvSpPr/>
      </dsp:nvSpPr>
      <dsp:spPr>
        <a:xfrm>
          <a:off x="3919557" y="0"/>
          <a:ext cx="1718420" cy="58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pt-PT" sz="2800" kern="1200" dirty="0" err="1">
              <a:latin typeface="Calibri" panose="020F0502020204030204" pitchFamily="34" charset="0"/>
              <a:ea typeface="+mn-ea"/>
              <a:cs typeface="Calibri" panose="020F0502020204030204" pitchFamily="34" charset="0"/>
            </a:rPr>
            <a:t>Task</a:t>
          </a:r>
          <a:r>
            <a:rPr lang="pt-PT" sz="3600" kern="1200" dirty="0">
              <a:latin typeface="Calibri" panose="020F0502020204030204" pitchFamily="34" charset="0"/>
              <a:cs typeface="Calibri" panose="020F0502020204030204" pitchFamily="34" charset="0"/>
            </a:rPr>
            <a:t> </a:t>
          </a:r>
          <a:r>
            <a:rPr lang="pt-PT" sz="2800" kern="1200" dirty="0">
              <a:latin typeface="Calibri" panose="020F0502020204030204" pitchFamily="34" charset="0"/>
              <a:ea typeface="+mn-ea"/>
              <a:cs typeface="Calibri" panose="020F0502020204030204" pitchFamily="34" charset="0"/>
            </a:rPr>
            <a:t>2</a:t>
          </a:r>
        </a:p>
      </dsp:txBody>
      <dsp:txXfrm>
        <a:off x="3919557" y="0"/>
        <a:ext cx="1718420" cy="580874"/>
      </dsp:txXfrm>
    </dsp:sp>
    <dsp:sp modelId="{1BC5B70F-0BE4-4A32-8AB1-035851B2193C}">
      <dsp:nvSpPr>
        <dsp:cNvPr id="0" name=""/>
        <dsp:cNvSpPr/>
      </dsp:nvSpPr>
      <dsp:spPr>
        <a:xfrm>
          <a:off x="5758993" y="0"/>
          <a:ext cx="580874" cy="58087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366CC-957E-47B0-B068-B96FEEA213F5}">
      <dsp:nvSpPr>
        <dsp:cNvPr id="0" name=""/>
        <dsp:cNvSpPr/>
      </dsp:nvSpPr>
      <dsp:spPr>
        <a:xfrm>
          <a:off x="5817081" y="58087"/>
          <a:ext cx="464699" cy="464699"/>
        </a:xfrm>
        <a:prstGeom prst="chord">
          <a:avLst>
            <a:gd name="adj1" fmla="val 19800000"/>
            <a:gd name="adj2" fmla="val 12600000"/>
          </a:avLst>
        </a:prstGeom>
        <a:solidFill>
          <a:schemeClr val="accent3">
            <a:shade val="80000"/>
            <a:hueOff val="-190677"/>
            <a:satOff val="-45806"/>
            <a:lumOff val="25687"/>
            <a:alphaOff val="0"/>
          </a:schemeClr>
        </a:solidFill>
        <a:ln w="25400" cap="flat" cmpd="sng" algn="ctr">
          <a:solidFill>
            <a:schemeClr val="accent3">
              <a:shade val="80000"/>
              <a:hueOff val="-190677"/>
              <a:satOff val="-45806"/>
              <a:lumOff val="256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E64EC-30E8-4E1D-A111-40DD2BAF2645}">
      <dsp:nvSpPr>
        <dsp:cNvPr id="0" name=""/>
        <dsp:cNvSpPr/>
      </dsp:nvSpPr>
      <dsp:spPr>
        <a:xfrm>
          <a:off x="6495544" y="580874"/>
          <a:ext cx="1718420" cy="244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pt-PT" sz="2400" kern="1200" dirty="0" err="1">
              <a:latin typeface="Calibri" panose="020F0502020204030204" pitchFamily="34" charset="0"/>
              <a:cs typeface="Calibri" panose="020F0502020204030204" pitchFamily="34" charset="0"/>
            </a:rPr>
            <a:t>Group</a:t>
          </a:r>
          <a:r>
            <a:rPr lang="pt-PT" sz="2400" kern="1200" dirty="0">
              <a:latin typeface="Calibri" panose="020F0502020204030204" pitchFamily="34" charset="0"/>
              <a:cs typeface="Calibri" panose="020F0502020204030204" pitchFamily="34" charset="0"/>
            </a:rPr>
            <a:t> </a:t>
          </a:r>
          <a:r>
            <a:rPr lang="pt-PT" sz="2400" kern="1200" dirty="0" err="1">
              <a:latin typeface="Calibri" panose="020F0502020204030204" pitchFamily="34" charset="0"/>
              <a:cs typeface="Calibri" panose="020F0502020204030204" pitchFamily="34" charset="0"/>
            </a:rPr>
            <a:t>discussion</a:t>
          </a:r>
          <a:endParaRPr lang="pt-PT" sz="2400" kern="1200" dirty="0">
            <a:latin typeface="Calibri" panose="020F0502020204030204" pitchFamily="34" charset="0"/>
            <a:cs typeface="Calibri" panose="020F0502020204030204" pitchFamily="34" charset="0"/>
          </a:endParaRPr>
        </a:p>
        <a:p>
          <a:pPr marL="0" lvl="0" indent="0" algn="l" defTabSz="1066800">
            <a:lnSpc>
              <a:spcPct val="90000"/>
            </a:lnSpc>
            <a:spcBef>
              <a:spcPct val="0"/>
            </a:spcBef>
            <a:spcAft>
              <a:spcPct val="35000"/>
            </a:spcAft>
            <a:buNone/>
          </a:pPr>
          <a:r>
            <a:rPr lang="pt-PT" sz="1800" i="1" kern="1200" dirty="0" err="1">
              <a:latin typeface="Calibri" panose="020F0502020204030204" pitchFamily="34" charset="0"/>
              <a:cs typeface="Calibri" panose="020F0502020204030204" pitchFamily="34" charset="0"/>
            </a:rPr>
            <a:t>advantages</a:t>
          </a:r>
          <a:r>
            <a:rPr lang="pt-PT" sz="1800" i="1" kern="1200" dirty="0">
              <a:latin typeface="Calibri" panose="020F0502020204030204" pitchFamily="34" charset="0"/>
              <a:cs typeface="Calibri" panose="020F0502020204030204" pitchFamily="34" charset="0"/>
            </a:rPr>
            <a:t> VS </a:t>
          </a:r>
          <a:r>
            <a:rPr lang="pt-PT" sz="1800" i="1" kern="1200" dirty="0" err="1">
              <a:latin typeface="Calibri" panose="020F0502020204030204" pitchFamily="34" charset="0"/>
              <a:cs typeface="Calibri" panose="020F0502020204030204" pitchFamily="34" charset="0"/>
            </a:rPr>
            <a:t>disadadvanges</a:t>
          </a:r>
          <a:r>
            <a:rPr lang="pt-PT" sz="1800" i="1" kern="1200" dirty="0">
              <a:latin typeface="Calibri" panose="020F0502020204030204" pitchFamily="34" charset="0"/>
              <a:cs typeface="Calibri" panose="020F0502020204030204" pitchFamily="34" charset="0"/>
            </a:rPr>
            <a:t> </a:t>
          </a:r>
          <a:r>
            <a:rPr lang="pt-PT" sz="1800" i="1" kern="1200" dirty="0" err="1">
              <a:latin typeface="Calibri" panose="020F0502020204030204" pitchFamily="34" charset="0"/>
              <a:cs typeface="Calibri" panose="020F0502020204030204" pitchFamily="34" charset="0"/>
            </a:rPr>
            <a:t>of</a:t>
          </a:r>
          <a:r>
            <a:rPr lang="pt-PT" sz="1800" i="1" kern="1200" dirty="0">
              <a:latin typeface="Calibri" panose="020F0502020204030204" pitchFamily="34" charset="0"/>
              <a:cs typeface="Calibri" panose="020F0502020204030204" pitchFamily="34" charset="0"/>
            </a:rPr>
            <a:t>…</a:t>
          </a:r>
        </a:p>
      </dsp:txBody>
      <dsp:txXfrm>
        <a:off x="6495544" y="580874"/>
        <a:ext cx="1718420" cy="2444514"/>
      </dsp:txXfrm>
    </dsp:sp>
    <dsp:sp modelId="{D1736ED3-A4CE-43D9-B03F-2D8F88546C00}">
      <dsp:nvSpPr>
        <dsp:cNvPr id="0" name=""/>
        <dsp:cNvSpPr/>
      </dsp:nvSpPr>
      <dsp:spPr>
        <a:xfrm>
          <a:off x="6460883" y="0"/>
          <a:ext cx="1718420" cy="58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pt-PT" sz="2800" kern="1200">
              <a:latin typeface="Calibri" panose="020F0502020204030204" pitchFamily="34" charset="0"/>
              <a:cs typeface="Calibri" panose="020F0502020204030204" pitchFamily="34" charset="0"/>
            </a:rPr>
            <a:t>Task 3</a:t>
          </a:r>
          <a:endParaRPr lang="pt-PT" sz="2800" kern="1200" dirty="0">
            <a:latin typeface="Calibri" panose="020F0502020204030204" pitchFamily="34" charset="0"/>
            <a:cs typeface="Calibri" panose="020F0502020204030204" pitchFamily="34" charset="0"/>
          </a:endParaRPr>
        </a:p>
      </dsp:txBody>
      <dsp:txXfrm>
        <a:off x="6460883" y="0"/>
        <a:ext cx="1718420" cy="580874"/>
      </dsp:txXfrm>
    </dsp:sp>
    <dsp:sp modelId="{7AB8B16C-719B-420F-8330-65958C623D93}">
      <dsp:nvSpPr>
        <dsp:cNvPr id="0" name=""/>
        <dsp:cNvSpPr/>
      </dsp:nvSpPr>
      <dsp:spPr>
        <a:xfrm>
          <a:off x="8300320" y="0"/>
          <a:ext cx="580874" cy="58087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18F27-7255-4C26-BE8C-7FA6A4BD7EE2}">
      <dsp:nvSpPr>
        <dsp:cNvPr id="0" name=""/>
        <dsp:cNvSpPr/>
      </dsp:nvSpPr>
      <dsp:spPr>
        <a:xfrm>
          <a:off x="8358407" y="58087"/>
          <a:ext cx="464699" cy="464699"/>
        </a:xfrm>
        <a:prstGeom prst="chord">
          <a:avLst>
            <a:gd name="adj1" fmla="val 16200000"/>
            <a:gd name="adj2" fmla="val 16200000"/>
          </a:avLst>
        </a:prstGeom>
        <a:solidFill>
          <a:schemeClr val="accent3">
            <a:shade val="80000"/>
            <a:hueOff val="-286016"/>
            <a:satOff val="-68709"/>
            <a:lumOff val="38530"/>
            <a:alphaOff val="0"/>
          </a:schemeClr>
        </a:solidFill>
        <a:ln w="25400" cap="flat" cmpd="sng" algn="ctr">
          <a:solidFill>
            <a:schemeClr val="accent3">
              <a:shade val="80000"/>
              <a:hueOff val="-286016"/>
              <a:satOff val="-68709"/>
              <a:lumOff val="38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6E8B9-6621-46F0-A09E-7830AF2D02ED}">
      <dsp:nvSpPr>
        <dsp:cNvPr id="0" name=""/>
        <dsp:cNvSpPr/>
      </dsp:nvSpPr>
      <dsp:spPr>
        <a:xfrm>
          <a:off x="9055429" y="570240"/>
          <a:ext cx="2058564" cy="244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pt-PT" sz="2400" kern="1200" dirty="0" err="1">
              <a:latin typeface="Calibri" panose="020F0502020204030204" pitchFamily="34" charset="0"/>
              <a:cs typeface="Calibri" panose="020F0502020204030204" pitchFamily="34" charset="0"/>
            </a:rPr>
            <a:t>Groups</a:t>
          </a:r>
          <a:r>
            <a:rPr lang="pt-PT" sz="2400" kern="1200" dirty="0">
              <a:latin typeface="Calibri" panose="020F0502020204030204" pitchFamily="34" charset="0"/>
              <a:cs typeface="Calibri" panose="020F0502020204030204" pitchFamily="34" charset="0"/>
            </a:rPr>
            <a:t> </a:t>
          </a:r>
          <a:r>
            <a:rPr lang="pt-PT" sz="2400" kern="1200" dirty="0" err="1">
              <a:latin typeface="Calibri" panose="020F0502020204030204" pitchFamily="34" charset="0"/>
              <a:cs typeface="Calibri" panose="020F0502020204030204" pitchFamily="34" charset="0"/>
            </a:rPr>
            <a:t>presentation</a:t>
          </a:r>
          <a:endParaRPr lang="pt-PT" sz="2400" kern="1200" dirty="0">
            <a:latin typeface="Calibri" panose="020F0502020204030204" pitchFamily="34" charset="0"/>
            <a:cs typeface="Calibri" panose="020F0502020204030204" pitchFamily="34" charset="0"/>
          </a:endParaRPr>
        </a:p>
      </dsp:txBody>
      <dsp:txXfrm>
        <a:off x="9055429" y="570240"/>
        <a:ext cx="2058564" cy="2444514"/>
      </dsp:txXfrm>
    </dsp:sp>
    <dsp:sp modelId="{46548BBA-19B1-44D6-BEEF-C1528B908263}">
      <dsp:nvSpPr>
        <dsp:cNvPr id="0" name=""/>
        <dsp:cNvSpPr/>
      </dsp:nvSpPr>
      <dsp:spPr>
        <a:xfrm>
          <a:off x="9002210" y="0"/>
          <a:ext cx="1718420" cy="58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pt-PT" sz="2800" kern="1200">
              <a:latin typeface="Calibri" panose="020F0502020204030204" pitchFamily="34" charset="0"/>
              <a:cs typeface="Calibri" panose="020F0502020204030204" pitchFamily="34" charset="0"/>
            </a:rPr>
            <a:t>Task 4</a:t>
          </a:r>
          <a:endParaRPr lang="pt-PT" sz="2800" kern="1200" dirty="0">
            <a:latin typeface="Calibri" panose="020F0502020204030204" pitchFamily="34" charset="0"/>
            <a:cs typeface="Calibri" panose="020F0502020204030204" pitchFamily="34" charset="0"/>
          </a:endParaRPr>
        </a:p>
      </dsp:txBody>
      <dsp:txXfrm>
        <a:off x="9002210" y="0"/>
        <a:ext cx="1718420" cy="580874"/>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628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42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57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69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04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554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554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06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133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10"/>
          <p:cNvPicPr preferRelativeResize="0"/>
          <p:nvPr/>
        </p:nvPicPr>
        <p:blipFill rotWithShape="1">
          <a:blip r:embed="rId2">
            <a:alphaModFix/>
          </a:blip>
          <a:srcRect/>
          <a:stretch/>
        </p:blipFill>
        <p:spPr>
          <a:xfrm>
            <a:off x="8434379" y="1219964"/>
            <a:ext cx="3194620" cy="3320333"/>
          </a:xfrm>
          <a:prstGeom prst="rect">
            <a:avLst/>
          </a:prstGeom>
          <a:noFill/>
          <a:ln>
            <a:noFill/>
          </a:ln>
        </p:spPr>
      </p:pic>
      <p:pic>
        <p:nvPicPr>
          <p:cNvPr id="17" name="Google Shape;17;p10"/>
          <p:cNvPicPr preferRelativeResize="0"/>
          <p:nvPr/>
        </p:nvPicPr>
        <p:blipFill rotWithShape="1">
          <a:blip r:embed="rId3">
            <a:alphaModFix/>
          </a:blip>
          <a:srcRect t="48759" b="7668"/>
          <a:stretch/>
        </p:blipFill>
        <p:spPr>
          <a:xfrm rot="10800000">
            <a:off x="5404104" y="-1"/>
            <a:ext cx="6827584" cy="2713585"/>
          </a:xfrm>
          <a:prstGeom prst="rect">
            <a:avLst/>
          </a:prstGeom>
          <a:noFill/>
          <a:ln>
            <a:noFill/>
          </a:ln>
        </p:spPr>
      </p:pic>
      <p:sp>
        <p:nvSpPr>
          <p:cNvPr id="18" name="Google Shape;18;p10"/>
          <p:cNvSpPr/>
          <p:nvPr/>
        </p:nvSpPr>
        <p:spPr>
          <a:xfrm>
            <a:off x="1" y="2184266"/>
            <a:ext cx="310895" cy="13311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 name="Google Shape;19;p10"/>
          <p:cNvPicPr preferRelativeResize="0"/>
          <p:nvPr/>
        </p:nvPicPr>
        <p:blipFill rotWithShape="1">
          <a:blip r:embed="rId4">
            <a:alphaModFix/>
          </a:blip>
          <a:srcRect/>
          <a:stretch/>
        </p:blipFill>
        <p:spPr>
          <a:xfrm>
            <a:off x="646861" y="438646"/>
            <a:ext cx="1682514" cy="1217291"/>
          </a:xfrm>
          <a:prstGeom prst="rect">
            <a:avLst/>
          </a:prstGeom>
          <a:noFill/>
          <a:ln>
            <a:noFill/>
          </a:ln>
        </p:spPr>
      </p:pic>
      <p:pic>
        <p:nvPicPr>
          <p:cNvPr id="20" name="Google Shape;20;p10"/>
          <p:cNvPicPr preferRelativeResize="0"/>
          <p:nvPr/>
        </p:nvPicPr>
        <p:blipFill rotWithShape="1">
          <a:blip r:embed="rId5">
            <a:alphaModFix/>
          </a:blip>
          <a:srcRect/>
          <a:stretch/>
        </p:blipFill>
        <p:spPr>
          <a:xfrm>
            <a:off x="840103" y="6179329"/>
            <a:ext cx="2281165" cy="469502"/>
          </a:xfrm>
          <a:prstGeom prst="rect">
            <a:avLst/>
          </a:prstGeom>
          <a:noFill/>
          <a:ln>
            <a:noFill/>
          </a:ln>
        </p:spPr>
      </p:pic>
      <p:sp>
        <p:nvSpPr>
          <p:cNvPr id="21" name="Google Shape;21;p10"/>
          <p:cNvSpPr txBox="1"/>
          <p:nvPr/>
        </p:nvSpPr>
        <p:spPr>
          <a:xfrm>
            <a:off x="3301979" y="6214025"/>
            <a:ext cx="813499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Project Number: 2021-1-BG01-KA220-YOU-000029024</a:t>
            </a:r>
            <a:endParaRPr sz="1000">
              <a:solidFill>
                <a:schemeClr val="dk1"/>
              </a:solidFill>
              <a:latin typeface="Calibri"/>
              <a:ea typeface="Calibri"/>
              <a:cs typeface="Calibri"/>
              <a:sym typeface="Calibri"/>
            </a:endParaRPr>
          </a:p>
        </p:txBody>
      </p:sp>
      <p:sp>
        <p:nvSpPr>
          <p:cNvPr id="22" name="Google Shape;22;p10"/>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dk1"/>
              </a:buClr>
              <a:buSzPts val="1600"/>
              <a:buNone/>
              <a:defRPr sz="1600" b="0" i="1">
                <a:solidFill>
                  <a:schemeClr val="dk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0"/>
          <p:cNvSpPr/>
          <p:nvPr/>
        </p:nvSpPr>
        <p:spPr>
          <a:xfrm rot="-5400000" flipH="1">
            <a:off x="-507419" y="4140073"/>
            <a:ext cx="1331189" cy="3163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1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Calibri"/>
              <a:buNone/>
              <a:defRPr sz="20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 name="Google Shape;32;p17"/>
          <p:cNvPicPr preferRelativeResize="0"/>
          <p:nvPr/>
        </p:nvPicPr>
        <p:blipFill rotWithShape="1">
          <a:blip r:embed="rId2">
            <a:alphaModFix/>
          </a:blip>
          <a:srcRect/>
          <a:stretch/>
        </p:blipFill>
        <p:spPr>
          <a:xfrm>
            <a:off x="5491201" y="1783579"/>
            <a:ext cx="1209599" cy="875139"/>
          </a:xfrm>
          <a:prstGeom prst="rect">
            <a:avLst/>
          </a:prstGeom>
          <a:noFill/>
          <a:ln>
            <a:noFill/>
          </a:ln>
        </p:spPr>
      </p:pic>
      <p:pic>
        <p:nvPicPr>
          <p:cNvPr id="33" name="Google Shape;33;p1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4" name="Google Shape;34;p17"/>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5" name="Google Shape;35;p1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lt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lt1"/>
              </a:buClr>
              <a:buSzPts val="3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1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49803"/>
          </a:schemeClr>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09091"/>
                </a:solidFill>
                <a:latin typeface="Calibri"/>
                <a:ea typeface="Calibri"/>
                <a:cs typeface="Calibri"/>
                <a:sym typeface="Calibri"/>
              </a:defRPr>
            </a:lvl1pPr>
            <a:lvl2pPr marL="0" marR="0" lvl="1" indent="0" algn="r" rtl="0">
              <a:spcBef>
                <a:spcPts val="0"/>
              </a:spcBef>
              <a:buNone/>
              <a:defRPr sz="1200" b="0" i="0" u="none" strike="noStrike" cap="none">
                <a:solidFill>
                  <a:srgbClr val="909091"/>
                </a:solidFill>
                <a:latin typeface="Calibri"/>
                <a:ea typeface="Calibri"/>
                <a:cs typeface="Calibri"/>
                <a:sym typeface="Calibri"/>
              </a:defRPr>
            </a:lvl2pPr>
            <a:lvl3pPr marL="0" marR="0" lvl="2" indent="0" algn="r" rtl="0">
              <a:spcBef>
                <a:spcPts val="0"/>
              </a:spcBef>
              <a:buNone/>
              <a:defRPr sz="1200" b="0" i="0" u="none" strike="noStrike" cap="none">
                <a:solidFill>
                  <a:srgbClr val="909091"/>
                </a:solidFill>
                <a:latin typeface="Calibri"/>
                <a:ea typeface="Calibri"/>
                <a:cs typeface="Calibri"/>
                <a:sym typeface="Calibri"/>
              </a:defRPr>
            </a:lvl3pPr>
            <a:lvl4pPr marL="0" marR="0" lvl="3" indent="0" algn="r" rtl="0">
              <a:spcBef>
                <a:spcPts val="0"/>
              </a:spcBef>
              <a:buNone/>
              <a:defRPr sz="1200" b="0" i="0" u="none" strike="noStrike" cap="none">
                <a:solidFill>
                  <a:srgbClr val="909091"/>
                </a:solidFill>
                <a:latin typeface="Calibri"/>
                <a:ea typeface="Calibri"/>
                <a:cs typeface="Calibri"/>
                <a:sym typeface="Calibri"/>
              </a:defRPr>
            </a:lvl4pPr>
            <a:lvl5pPr marL="0" marR="0" lvl="4" indent="0" algn="r" rtl="0">
              <a:spcBef>
                <a:spcPts val="0"/>
              </a:spcBef>
              <a:buNone/>
              <a:defRPr sz="1200" b="0" i="0" u="none" strike="noStrike" cap="none">
                <a:solidFill>
                  <a:srgbClr val="909091"/>
                </a:solidFill>
                <a:latin typeface="Calibri"/>
                <a:ea typeface="Calibri"/>
                <a:cs typeface="Calibri"/>
                <a:sym typeface="Calibri"/>
              </a:defRPr>
            </a:lvl5pPr>
            <a:lvl6pPr marL="0" marR="0" lvl="5" indent="0" algn="r" rtl="0">
              <a:spcBef>
                <a:spcPts val="0"/>
              </a:spcBef>
              <a:buNone/>
              <a:defRPr sz="1200" b="0" i="0" u="none" strike="noStrike" cap="none">
                <a:solidFill>
                  <a:srgbClr val="909091"/>
                </a:solidFill>
                <a:latin typeface="Calibri"/>
                <a:ea typeface="Calibri"/>
                <a:cs typeface="Calibri"/>
                <a:sym typeface="Calibri"/>
              </a:defRPr>
            </a:lvl6pPr>
            <a:lvl7pPr marL="0" marR="0" lvl="6" indent="0" algn="r" rtl="0">
              <a:spcBef>
                <a:spcPts val="0"/>
              </a:spcBef>
              <a:buNone/>
              <a:defRPr sz="1200" b="0" i="0" u="none" strike="noStrike" cap="none">
                <a:solidFill>
                  <a:srgbClr val="909091"/>
                </a:solidFill>
                <a:latin typeface="Calibri"/>
                <a:ea typeface="Calibri"/>
                <a:cs typeface="Calibri"/>
                <a:sym typeface="Calibri"/>
              </a:defRPr>
            </a:lvl7pPr>
            <a:lvl8pPr marL="0" marR="0" lvl="7" indent="0" algn="r" rtl="0">
              <a:spcBef>
                <a:spcPts val="0"/>
              </a:spcBef>
              <a:buNone/>
              <a:defRPr sz="1200" b="0" i="0" u="none" strike="noStrike" cap="none">
                <a:solidFill>
                  <a:srgbClr val="909091"/>
                </a:solidFill>
                <a:latin typeface="Calibri"/>
                <a:ea typeface="Calibri"/>
                <a:cs typeface="Calibri"/>
                <a:sym typeface="Calibri"/>
              </a:defRPr>
            </a:lvl8pPr>
            <a:lvl9pPr marL="0" marR="0" lvl="8" indent="0" algn="r" rtl="0">
              <a:spcBef>
                <a:spcPts val="0"/>
              </a:spcBef>
              <a:buNone/>
              <a:defRPr sz="1200" b="0" i="0" u="none" strike="noStrike" cap="none">
                <a:solidFill>
                  <a:srgbClr val="9090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49803"/>
          </a:schemeClr>
        </a:solidFill>
        <a:effectLst/>
      </p:bgPr>
    </p:bg>
    <p:spTree>
      <p:nvGrpSpPr>
        <p:cNvPr id="1" name="Shape 36"/>
        <p:cNvGrpSpPr/>
        <p:nvPr/>
      </p:nvGrpSpPr>
      <p:grpSpPr>
        <a:xfrm>
          <a:off x="0" y="0"/>
          <a:ext cx="0" cy="0"/>
          <a:chOff x="0" y="0"/>
          <a:chExt cx="0" cy="0"/>
        </a:xfrm>
      </p:grpSpPr>
      <p:sp>
        <p:nvSpPr>
          <p:cNvPr id="37" name="Google Shape;37;p11"/>
          <p:cNvSpPr/>
          <p:nvPr/>
        </p:nvSpPr>
        <p:spPr>
          <a:xfrm>
            <a:off x="0" y="0"/>
            <a:ext cx="12192000" cy="797521"/>
          </a:xfrm>
          <a:prstGeom prst="rect">
            <a:avLst/>
          </a:prstGeom>
          <a:solidFill>
            <a:srgbClr val="FF65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8" name="Google Shape;38;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lt1"/>
              </a:buClr>
              <a:buSzPts val="3800"/>
              <a:buFont typeface="Calibri"/>
              <a:buNone/>
              <a:defRPr sz="3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mpower-project.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acebook.com/empowerproject.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mAnFBEokfrw?feature=oembed" TargetMode="External"/><Relationship Id="rId5" Type="http://schemas.openxmlformats.org/officeDocument/2006/relationships/hyperlink" Target="http://www.benevon.com/about-us/benevon-model-overview/"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communitycentricfundraising.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www.benevon.com/about-us/benevon-model-overview/"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1600"/>
              <a:buFont typeface="Calibri"/>
              <a:buNone/>
            </a:pPr>
            <a:r>
              <a:rPr lang="en-US" sz="1600" u="sng">
                <a:solidFill>
                  <a:schemeClr val="accent6"/>
                </a:solidFill>
              </a:rPr>
              <a:t>Project Result 1</a:t>
            </a:r>
            <a:br>
              <a:rPr lang="en-US" sz="1600" u="sng">
                <a:solidFill>
                  <a:schemeClr val="accent6"/>
                </a:solidFill>
              </a:rPr>
            </a:br>
            <a:br>
              <a:rPr lang="en-US" sz="1200" u="sng"/>
            </a:br>
            <a:r>
              <a:rPr lang="en-US" sz="2800" b="1"/>
              <a:t>Training Package for Sustainability in Social Enterprises </a:t>
            </a:r>
            <a:endParaRPr sz="2800">
              <a:solidFill>
                <a:schemeClr val="accent4"/>
              </a:solidFill>
              <a:latin typeface="Calibri"/>
              <a:ea typeface="Calibri"/>
              <a:cs typeface="Calibri"/>
              <a:sym typeface="Calibri"/>
            </a:endParaRPr>
          </a:p>
        </p:txBody>
      </p:sp>
      <p:sp>
        <p:nvSpPr>
          <p:cNvPr id="60" name="Google Shape;60;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b="1"/>
              <a:t>Module: </a:t>
            </a:r>
            <a:r>
              <a:rPr lang="en-GB" sz="2400" b="1" dirty="0"/>
              <a:t>Fundraising for social enterprises</a:t>
            </a:r>
            <a:endParaRPr sz="2400" b="1" dirty="0"/>
          </a:p>
          <a:p>
            <a:pPr marL="0" lvl="0" indent="0" algn="r" rtl="0">
              <a:lnSpc>
                <a:spcPct val="90000"/>
              </a:lnSpc>
              <a:spcBef>
                <a:spcPts val="1000"/>
              </a:spcBef>
              <a:spcAft>
                <a:spcPts val="0"/>
              </a:spcAft>
              <a:buClr>
                <a:schemeClr val="accent4"/>
              </a:buClr>
              <a:buSzPts val="1600"/>
              <a:buNone/>
            </a:pPr>
            <a:r>
              <a:rPr lang="en-US" dirty="0">
                <a:solidFill>
                  <a:schemeClr val="accent4"/>
                </a:solidFill>
              </a:rPr>
              <a:t>Developed by Mindshift Talent Advisory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GB" dirty="0"/>
              <a:t>UNIT 2. Sustainable models for fundraising</a:t>
            </a:r>
            <a:endParaRPr lang="pt-PT" dirty="0"/>
          </a:p>
        </p:txBody>
      </p:sp>
      <p:sp>
        <p:nvSpPr>
          <p:cNvPr id="9" name="Text Placeholder 8">
            <a:extLst>
              <a:ext uri="{FF2B5EF4-FFF2-40B4-BE49-F238E27FC236}">
                <a16:creationId xmlns:a16="http://schemas.microsoft.com/office/drawing/2014/main" id="{06731E93-9D52-4F3C-051C-1C6C95D3984F}"/>
              </a:ext>
            </a:extLst>
          </p:cNvPr>
          <p:cNvSpPr>
            <a:spLocks noGrp="1"/>
          </p:cNvSpPr>
          <p:nvPr>
            <p:ph type="body" idx="3"/>
          </p:nvPr>
        </p:nvSpPr>
        <p:spPr>
          <a:ln>
            <a:solidFill>
              <a:schemeClr val="bg1"/>
            </a:solidFill>
          </a:ln>
        </p:spPr>
        <p:txBody>
          <a:bodyPr/>
          <a:lstStyle/>
          <a:p>
            <a:r>
              <a:rPr lang="en-GB" dirty="0"/>
              <a:t>Activity 2.1. Selecting a sustainable fundraising model</a:t>
            </a:r>
            <a:endParaRPr lang="pt-PT" dirty="0"/>
          </a:p>
        </p:txBody>
      </p:sp>
      <p:graphicFrame>
        <p:nvGraphicFramePr>
          <p:cNvPr id="6" name="Diagram 5">
            <a:extLst>
              <a:ext uri="{FF2B5EF4-FFF2-40B4-BE49-F238E27FC236}">
                <a16:creationId xmlns:a16="http://schemas.microsoft.com/office/drawing/2014/main" id="{DE247134-B7C4-A3C8-3E05-4088E628E45E}"/>
              </a:ext>
            </a:extLst>
          </p:cNvPr>
          <p:cNvGraphicFramePr/>
          <p:nvPr>
            <p:extLst>
              <p:ext uri="{D42A27DB-BD31-4B8C-83A1-F6EECF244321}">
                <p14:modId xmlns:p14="http://schemas.microsoft.com/office/powerpoint/2010/main" val="4113897913"/>
              </p:ext>
            </p:extLst>
          </p:nvPr>
        </p:nvGraphicFramePr>
        <p:xfrm>
          <a:off x="312478" y="2474097"/>
          <a:ext cx="11567044" cy="3028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149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GB" dirty="0"/>
              <a:t>UNIT 3. Sustainable fundraising campaign</a:t>
            </a:r>
            <a:endParaRPr dirty="0"/>
          </a:p>
        </p:txBody>
      </p:sp>
      <p:sp>
        <p:nvSpPr>
          <p:cNvPr id="4" name="Text Placeholder 3">
            <a:extLst>
              <a:ext uri="{FF2B5EF4-FFF2-40B4-BE49-F238E27FC236}">
                <a16:creationId xmlns:a16="http://schemas.microsoft.com/office/drawing/2014/main" id="{06E0AF37-5759-F76F-F755-925704EA208B}"/>
              </a:ext>
            </a:extLst>
          </p:cNvPr>
          <p:cNvSpPr>
            <a:spLocks noGrp="1"/>
          </p:cNvSpPr>
          <p:nvPr>
            <p:ph type="body" idx="3"/>
          </p:nvPr>
        </p:nvSpPr>
        <p:spPr/>
        <p:txBody>
          <a:bodyPr/>
          <a:lstStyle/>
          <a:p>
            <a:r>
              <a:rPr lang="en-GB" dirty="0"/>
              <a:t>UNIT 3. Sustainable fundraising campaign</a:t>
            </a:r>
            <a:endParaRPr lang="pt-PT" dirty="0"/>
          </a:p>
        </p:txBody>
      </p:sp>
      <p:pic>
        <p:nvPicPr>
          <p:cNvPr id="6" name="Picture 5">
            <a:extLst>
              <a:ext uri="{FF2B5EF4-FFF2-40B4-BE49-F238E27FC236}">
                <a16:creationId xmlns:a16="http://schemas.microsoft.com/office/drawing/2014/main" id="{1D41E9F3-8D24-173B-1BDD-91A73BF5F329}"/>
              </a:ext>
            </a:extLst>
          </p:cNvPr>
          <p:cNvPicPr>
            <a:picLocks noChangeAspect="1"/>
          </p:cNvPicPr>
          <p:nvPr/>
        </p:nvPicPr>
        <p:blipFill>
          <a:blip r:embed="rId3"/>
          <a:stretch>
            <a:fillRect/>
          </a:stretch>
        </p:blipFill>
        <p:spPr>
          <a:xfrm>
            <a:off x="382770" y="1462685"/>
            <a:ext cx="11419369" cy="4993505"/>
          </a:xfrm>
          <a:prstGeom prst="rect">
            <a:avLst/>
          </a:prstGeom>
        </p:spPr>
      </p:pic>
    </p:spTree>
    <p:extLst>
      <p:ext uri="{BB962C8B-B14F-4D97-AF65-F5344CB8AC3E}">
        <p14:creationId xmlns:p14="http://schemas.microsoft.com/office/powerpoint/2010/main" val="12300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GB" dirty="0"/>
              <a:t>UNIT 3. Sustainable fundraising campaign</a:t>
            </a:r>
            <a:endParaRPr dirty="0"/>
          </a:p>
        </p:txBody>
      </p:sp>
      <p:sp>
        <p:nvSpPr>
          <p:cNvPr id="2" name="Text Placeholder 1">
            <a:extLst>
              <a:ext uri="{FF2B5EF4-FFF2-40B4-BE49-F238E27FC236}">
                <a16:creationId xmlns:a16="http://schemas.microsoft.com/office/drawing/2014/main" id="{E3177C8F-0792-8479-DFAA-C8A7F23C9774}"/>
              </a:ext>
            </a:extLst>
          </p:cNvPr>
          <p:cNvSpPr>
            <a:spLocks noGrp="1"/>
          </p:cNvSpPr>
          <p:nvPr>
            <p:ph type="body" idx="1"/>
          </p:nvPr>
        </p:nvSpPr>
        <p:spPr>
          <a:xfrm>
            <a:off x="185056" y="2323922"/>
            <a:ext cx="5910944" cy="2981726"/>
          </a:xfrm>
        </p:spPr>
        <p:txBody>
          <a:bodyPr/>
          <a:lstStyle/>
          <a:p>
            <a:r>
              <a:rPr lang="pt-PT" sz="3200" b="1" dirty="0">
                <a:solidFill>
                  <a:schemeClr val="accent2"/>
                </a:solidFill>
              </a:rPr>
              <a:t>	Rules</a:t>
            </a:r>
          </a:p>
          <a:p>
            <a:r>
              <a:rPr lang="en-GB" sz="3200" i="1" dirty="0">
                <a:solidFill>
                  <a:schemeClr val="accent6"/>
                </a:solidFill>
              </a:rPr>
              <a:t>	5 minutes to pitch your idea and get funded!</a:t>
            </a:r>
          </a:p>
        </p:txBody>
      </p:sp>
      <p:sp>
        <p:nvSpPr>
          <p:cNvPr id="3" name="Text Placeholder 2">
            <a:extLst>
              <a:ext uri="{FF2B5EF4-FFF2-40B4-BE49-F238E27FC236}">
                <a16:creationId xmlns:a16="http://schemas.microsoft.com/office/drawing/2014/main" id="{827DD32D-47CF-0909-2B5D-9E4565FA8DEF}"/>
              </a:ext>
            </a:extLst>
          </p:cNvPr>
          <p:cNvSpPr>
            <a:spLocks noGrp="1"/>
          </p:cNvSpPr>
          <p:nvPr>
            <p:ph type="body" idx="2"/>
          </p:nvPr>
        </p:nvSpPr>
        <p:spPr/>
        <p:txBody>
          <a:bodyPr/>
          <a:lstStyle/>
          <a:p>
            <a:pPr marL="342900" lvl="0" indent="-342900" algn="just">
              <a:lnSpc>
                <a:spcPct val="100000"/>
              </a:lnSpc>
              <a:buClr>
                <a:srgbClr val="867BEA"/>
              </a:buClr>
              <a:buFont typeface="Wingdings" panose="05000000000000000000" pitchFamily="2" charset="2"/>
              <a:buChar char=""/>
            </a:pPr>
            <a:r>
              <a:rPr lang="en-GB" dirty="0">
                <a:solidFill>
                  <a:srgbClr val="3F3E44"/>
                </a:solidFill>
                <a:effectLst/>
                <a:latin typeface="Calibri" panose="020F0502020204030204" pitchFamily="34" charset="0"/>
                <a:ea typeface="Calibri" panose="020F0502020204030204" pitchFamily="34" charset="0"/>
              </a:rPr>
              <a:t>What is your mission?</a:t>
            </a:r>
          </a:p>
          <a:p>
            <a:pPr marL="342900" lvl="0" indent="-342900" algn="just">
              <a:lnSpc>
                <a:spcPct val="100000"/>
              </a:lnSpc>
              <a:buClr>
                <a:srgbClr val="867BEA"/>
              </a:buClr>
              <a:buFont typeface="Wingdings" panose="05000000000000000000" pitchFamily="2" charset="2"/>
              <a:buChar char=""/>
            </a:pPr>
            <a:r>
              <a:rPr lang="en-GB" dirty="0">
                <a:solidFill>
                  <a:srgbClr val="3F3E44"/>
                </a:solidFill>
                <a:effectLst/>
                <a:latin typeface="Calibri" panose="020F0502020204030204" pitchFamily="34" charset="0"/>
                <a:ea typeface="Calibri" panose="020F0502020204030204" pitchFamily="34" charset="0"/>
              </a:rPr>
              <a:t>Why should the investors/donors trust your enterprise?</a:t>
            </a:r>
          </a:p>
          <a:p>
            <a:pPr marL="342900" lvl="0" indent="-342900" algn="just">
              <a:lnSpc>
                <a:spcPct val="100000"/>
              </a:lnSpc>
              <a:buClr>
                <a:srgbClr val="867BEA"/>
              </a:buClr>
              <a:buFont typeface="Wingdings" panose="05000000000000000000" pitchFamily="2" charset="2"/>
              <a:buChar char=""/>
            </a:pPr>
            <a:r>
              <a:rPr lang="en-GB" dirty="0">
                <a:solidFill>
                  <a:srgbClr val="3F3E44"/>
                </a:solidFill>
                <a:effectLst/>
                <a:latin typeface="Calibri" panose="020F0502020204030204" pitchFamily="34" charset="0"/>
                <a:ea typeface="Calibri" panose="020F0502020204030204" pitchFamily="34" charset="0"/>
              </a:rPr>
              <a:t>What can your enterprise offer your investors/donors trust in change of their funding/donation?</a:t>
            </a:r>
          </a:p>
          <a:p>
            <a:pPr marL="342900" lvl="0" indent="-342900" algn="just">
              <a:lnSpc>
                <a:spcPct val="100000"/>
              </a:lnSpc>
              <a:buClr>
                <a:srgbClr val="867BEA"/>
              </a:buClr>
              <a:buFont typeface="Wingdings" panose="05000000000000000000" pitchFamily="2" charset="2"/>
              <a:buChar char=""/>
            </a:pPr>
            <a:r>
              <a:rPr lang="en-GB" dirty="0">
                <a:solidFill>
                  <a:srgbClr val="3F3E44"/>
                </a:solidFill>
                <a:effectLst/>
                <a:latin typeface="Calibri" panose="020F0502020204030204" pitchFamily="34" charset="0"/>
                <a:ea typeface="Calibri" panose="020F0502020204030204" pitchFamily="34" charset="0"/>
              </a:rPr>
              <a:t>What has your enterprise accomplish so far? Your impact?</a:t>
            </a:r>
          </a:p>
          <a:p>
            <a:pPr marL="342900" lvl="0" indent="-342900" algn="just">
              <a:lnSpc>
                <a:spcPct val="100000"/>
              </a:lnSpc>
              <a:buClr>
                <a:srgbClr val="867BEA"/>
              </a:buClr>
              <a:buFont typeface="Wingdings" panose="05000000000000000000" pitchFamily="2" charset="2"/>
              <a:buChar char=""/>
            </a:pPr>
            <a:r>
              <a:rPr lang="en-GB" dirty="0">
                <a:solidFill>
                  <a:srgbClr val="3F3E44"/>
                </a:solidFill>
                <a:effectLst/>
                <a:latin typeface="Calibri" panose="020F0502020204030204" pitchFamily="34" charset="0"/>
                <a:ea typeface="Calibri" panose="020F0502020204030204" pitchFamily="34" charset="0"/>
              </a:rPr>
              <a:t>What are your plans for the next year? Why are the goals important?</a:t>
            </a:r>
          </a:p>
          <a:p>
            <a:pPr marL="342900" lvl="0" indent="-342900" algn="just">
              <a:lnSpc>
                <a:spcPct val="100000"/>
              </a:lnSpc>
              <a:buClr>
                <a:srgbClr val="867BEA"/>
              </a:buClr>
              <a:buFont typeface="Wingdings" panose="05000000000000000000" pitchFamily="2" charset="2"/>
              <a:buChar char=""/>
            </a:pPr>
            <a:r>
              <a:rPr lang="en-GB" dirty="0">
                <a:solidFill>
                  <a:srgbClr val="3F3E44"/>
                </a:solidFill>
                <a:effectLst/>
                <a:latin typeface="Calibri" panose="020F0502020204030204" pitchFamily="34" charset="0"/>
                <a:ea typeface="Calibri" panose="020F0502020204030204" pitchFamily="34" charset="0"/>
              </a:rPr>
              <a:t>What will happen to your company if you fail to achieve those goals?</a:t>
            </a:r>
          </a:p>
          <a:p>
            <a:pPr marL="342900" lvl="0" indent="-342900" algn="just">
              <a:lnSpc>
                <a:spcPct val="100000"/>
              </a:lnSpc>
              <a:spcAft>
                <a:spcPts val="600"/>
              </a:spcAft>
              <a:buClr>
                <a:srgbClr val="867BEA"/>
              </a:buClr>
              <a:buFont typeface="Wingdings" panose="05000000000000000000" pitchFamily="2" charset="2"/>
              <a:buChar char=""/>
            </a:pPr>
            <a:r>
              <a:rPr lang="en-GB" dirty="0">
                <a:solidFill>
                  <a:srgbClr val="3F3E44"/>
                </a:solidFill>
                <a:effectLst/>
                <a:latin typeface="Calibri" panose="020F0502020204030204" pitchFamily="34" charset="0"/>
                <a:ea typeface="Calibri" panose="020F0502020204030204" pitchFamily="34" charset="0"/>
              </a:rPr>
              <a:t>What is the amount of funding you need to achieve those goals?</a:t>
            </a:r>
          </a:p>
          <a:p>
            <a:pPr marL="342900" lvl="0" indent="-342900" algn="just">
              <a:lnSpc>
                <a:spcPct val="100000"/>
              </a:lnSpc>
              <a:spcAft>
                <a:spcPts val="600"/>
              </a:spcAft>
              <a:buClr>
                <a:srgbClr val="867BEA"/>
              </a:buClr>
              <a:buFont typeface="Wingdings" panose="05000000000000000000" pitchFamily="2" charset="2"/>
              <a:buChar char=""/>
            </a:pPr>
            <a:r>
              <a:rPr lang="en-GB" dirty="0">
                <a:solidFill>
                  <a:srgbClr val="3F3E44"/>
                </a:solidFill>
                <a:effectLst/>
                <a:latin typeface="Calibri" panose="020F0502020204030204" pitchFamily="34" charset="0"/>
                <a:ea typeface="Calibri" panose="020F0502020204030204" pitchFamily="34" charset="0"/>
              </a:rPr>
              <a:t>How can investors/donors help you?</a:t>
            </a:r>
          </a:p>
          <a:p>
            <a:endParaRPr lang="pt-PT" dirty="0"/>
          </a:p>
        </p:txBody>
      </p:sp>
      <p:sp>
        <p:nvSpPr>
          <p:cNvPr id="4" name="Text Placeholder 3">
            <a:extLst>
              <a:ext uri="{FF2B5EF4-FFF2-40B4-BE49-F238E27FC236}">
                <a16:creationId xmlns:a16="http://schemas.microsoft.com/office/drawing/2014/main" id="{06E0AF37-5759-F76F-F755-925704EA208B}"/>
              </a:ext>
            </a:extLst>
          </p:cNvPr>
          <p:cNvSpPr>
            <a:spLocks noGrp="1"/>
          </p:cNvSpPr>
          <p:nvPr>
            <p:ph type="body" idx="3"/>
          </p:nvPr>
        </p:nvSpPr>
        <p:spPr/>
        <p:txBody>
          <a:bodyPr/>
          <a:lstStyle/>
          <a:p>
            <a:r>
              <a:rPr lang="en-GB" dirty="0"/>
              <a:t>UNIT 3. Sustainable fundraising campaign</a:t>
            </a:r>
            <a:endParaRPr lang="pt-PT" dirty="0"/>
          </a:p>
        </p:txBody>
      </p:sp>
    </p:spTree>
    <p:extLst>
      <p:ext uri="{BB962C8B-B14F-4D97-AF65-F5344CB8AC3E}">
        <p14:creationId xmlns:p14="http://schemas.microsoft.com/office/powerpoint/2010/main" val="92059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ctrTitle"/>
          </p:nvPr>
        </p:nvSpPr>
        <p:spPr>
          <a:xfrm>
            <a:off x="2179865" y="2937536"/>
            <a:ext cx="7832271" cy="24126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1800"/>
              <a:buFont typeface="Calibri"/>
              <a:buNone/>
            </a:pPr>
            <a:r>
              <a:rPr lang="en-US" sz="1800" b="1" dirty="0">
                <a:solidFill>
                  <a:srgbClr val="7030A0"/>
                </a:solidFill>
              </a:rPr>
              <a:t>Thank you!</a:t>
            </a:r>
            <a:br>
              <a:rPr lang="en-US" sz="1800" b="1" dirty="0">
                <a:solidFill>
                  <a:srgbClr val="7030A0"/>
                </a:solidFill>
              </a:rPr>
            </a:br>
            <a:br>
              <a:rPr lang="en-US" sz="1800" b="1" dirty="0">
                <a:solidFill>
                  <a:srgbClr val="7030A0"/>
                </a:solidFill>
              </a:rPr>
            </a:br>
            <a:r>
              <a:rPr lang="en-US" sz="1800" dirty="0"/>
              <a:t>Follow us at</a:t>
            </a:r>
            <a:br>
              <a:rPr lang="en-US" sz="1800" dirty="0"/>
            </a:br>
            <a:br>
              <a:rPr lang="en-US" sz="1800" dirty="0"/>
            </a:br>
            <a:r>
              <a:rPr lang="en-US" sz="1800" u="sng" dirty="0">
                <a:solidFill>
                  <a:schemeClr val="hlink"/>
                </a:solidFill>
                <a:hlinkClick r:id="rId3"/>
              </a:rPr>
              <a:t>https://empower-project.net/</a:t>
            </a:r>
            <a:br>
              <a:rPr lang="en-US" sz="1800" dirty="0"/>
            </a:br>
            <a:r>
              <a:rPr lang="en-US" sz="1800" u="sng" dirty="0">
                <a:solidFill>
                  <a:schemeClr val="hlink"/>
                </a:solidFill>
                <a:hlinkClick r:id="rId4"/>
              </a:rPr>
              <a:t>https://www.facebook.com/empowerproject.eu/</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US"/>
              <a:t>Project information</a:t>
            </a:r>
            <a:endParaRPr/>
          </a:p>
        </p:txBody>
      </p:sp>
      <p:sp>
        <p:nvSpPr>
          <p:cNvPr id="66" name="Google Shape;66;p2"/>
          <p:cNvSpPr txBox="1">
            <a:spLocks noGrp="1"/>
          </p:cNvSpPr>
          <p:nvPr>
            <p:ph type="body" idx="1"/>
          </p:nvPr>
        </p:nvSpPr>
        <p:spPr>
          <a:xfrm>
            <a:off x="97971" y="1780162"/>
            <a:ext cx="11944350" cy="40175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1800"/>
              <a:buNone/>
            </a:pPr>
            <a:endParaRPr/>
          </a:p>
          <a:p>
            <a:pPr marL="0" lvl="0" indent="0" algn="l" rtl="0">
              <a:lnSpc>
                <a:spcPct val="90000"/>
              </a:lnSpc>
              <a:spcBef>
                <a:spcPts val="1000"/>
              </a:spcBef>
              <a:spcAft>
                <a:spcPts val="0"/>
              </a:spcAft>
              <a:buClr>
                <a:schemeClr val="accent4"/>
              </a:buClr>
              <a:buSzPts val="1800"/>
              <a:buNone/>
            </a:pPr>
            <a:endParaRPr/>
          </a:p>
          <a:p>
            <a:pPr marL="0" lvl="0" indent="0" algn="l" rtl="0">
              <a:lnSpc>
                <a:spcPct val="90000"/>
              </a:lnSpc>
              <a:spcBef>
                <a:spcPts val="1000"/>
              </a:spcBef>
              <a:spcAft>
                <a:spcPts val="0"/>
              </a:spcAft>
              <a:buClr>
                <a:schemeClr val="accent4"/>
              </a:buClr>
              <a:buSzPts val="1800"/>
              <a:buNone/>
            </a:pPr>
            <a:endParaRPr/>
          </a:p>
        </p:txBody>
      </p:sp>
      <p:sp>
        <p:nvSpPr>
          <p:cNvPr id="67" name="Google Shape;67;p2"/>
          <p:cNvSpPr/>
          <p:nvPr/>
        </p:nvSpPr>
        <p:spPr>
          <a:xfrm>
            <a:off x="1604513" y="2104846"/>
            <a:ext cx="9066362" cy="3381554"/>
          </a:xfrm>
          <a:prstGeom prst="roundRect">
            <a:avLst>
              <a:gd name="adj" fmla="val 16667"/>
            </a:avLst>
          </a:prstGeom>
          <a:solidFill>
            <a:srgbClr val="FFFFFF"/>
          </a:solidFill>
          <a:ln w="12700" cap="flat" cmpd="sng">
            <a:solidFill>
              <a:srgbClr val="2518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2000" b="1" dirty="0">
                <a:solidFill>
                  <a:srgbClr val="107692"/>
                </a:solidFill>
                <a:latin typeface="Calibri"/>
                <a:ea typeface="Calibri"/>
                <a:cs typeface="Calibri"/>
                <a:sym typeface="Calibri"/>
              </a:rPr>
              <a:t>Key Action 2:</a:t>
            </a:r>
            <a:r>
              <a:rPr lang="en-US" sz="2000" b="1" dirty="0">
                <a:solidFill>
                  <a:srgbClr val="3F3E44"/>
                </a:solidFill>
                <a:latin typeface="Calibri"/>
                <a:ea typeface="Calibri"/>
                <a:cs typeface="Calibri"/>
                <a:sym typeface="Calibri"/>
              </a:rPr>
              <a:t> </a:t>
            </a:r>
            <a:r>
              <a:rPr lang="en-US" sz="2000" dirty="0">
                <a:solidFill>
                  <a:srgbClr val="7F7F7F"/>
                </a:solidFill>
                <a:latin typeface="Calibri"/>
                <a:ea typeface="Calibri"/>
                <a:cs typeface="Calibri"/>
                <a:sym typeface="Calibri"/>
              </a:rPr>
              <a:t>KA220-YOU - Cooperation partnerships in youth</a:t>
            </a:r>
            <a:endParaRPr sz="2000" dirty="0">
              <a:solidFill>
                <a:srgbClr val="7F7F7F"/>
              </a:solidFill>
              <a:latin typeface="Calibri"/>
              <a:ea typeface="Calibri"/>
              <a:cs typeface="Calibri"/>
              <a:sym typeface="Calibri"/>
            </a:endParaRPr>
          </a:p>
          <a:p>
            <a:pPr marL="0" marR="0" lvl="0" indent="0" algn="l" rtl="0">
              <a:lnSpc>
                <a:spcPct val="107000"/>
              </a:lnSpc>
              <a:spcBef>
                <a:spcPts val="600"/>
              </a:spcBef>
              <a:spcAft>
                <a:spcPts val="0"/>
              </a:spcAft>
              <a:buNone/>
            </a:pPr>
            <a:r>
              <a:rPr lang="en-US" sz="2000" b="1" dirty="0">
                <a:solidFill>
                  <a:srgbClr val="107692"/>
                </a:solidFill>
                <a:latin typeface="Calibri"/>
                <a:ea typeface="Calibri"/>
                <a:cs typeface="Calibri"/>
                <a:sym typeface="Calibri"/>
              </a:rPr>
              <a:t>Project number:</a:t>
            </a:r>
            <a:r>
              <a:rPr lang="en-US" sz="2000" b="1" dirty="0">
                <a:solidFill>
                  <a:srgbClr val="3F3E44"/>
                </a:solidFill>
                <a:latin typeface="Calibri"/>
                <a:ea typeface="Calibri"/>
                <a:cs typeface="Calibri"/>
                <a:sym typeface="Calibri"/>
              </a:rPr>
              <a:t> </a:t>
            </a:r>
            <a:r>
              <a:rPr lang="en-US" sz="2000" dirty="0">
                <a:solidFill>
                  <a:srgbClr val="7F7D88"/>
                </a:solidFill>
                <a:latin typeface="Calibri"/>
                <a:ea typeface="Calibri"/>
                <a:cs typeface="Calibri"/>
                <a:sym typeface="Calibri"/>
              </a:rPr>
              <a:t>2021-1-BG01-KA220-YOU-000029024</a:t>
            </a:r>
            <a:endParaRPr sz="2000" dirty="0">
              <a:solidFill>
                <a:srgbClr val="3F3E44"/>
              </a:solidFill>
              <a:latin typeface="Calibri"/>
              <a:ea typeface="Calibri"/>
              <a:cs typeface="Calibri"/>
              <a:sym typeface="Calibri"/>
            </a:endParaRPr>
          </a:p>
          <a:p>
            <a:pPr marL="0" marR="0" lvl="0" indent="0" algn="l" rtl="0">
              <a:lnSpc>
                <a:spcPct val="107000"/>
              </a:lnSpc>
              <a:spcBef>
                <a:spcPts val="600"/>
              </a:spcBef>
              <a:spcAft>
                <a:spcPts val="0"/>
              </a:spcAft>
              <a:buNone/>
            </a:pPr>
            <a:r>
              <a:rPr lang="en-US" sz="2000" b="1" dirty="0">
                <a:solidFill>
                  <a:srgbClr val="107692"/>
                </a:solidFill>
                <a:latin typeface="Calibri"/>
                <a:ea typeface="Calibri"/>
                <a:cs typeface="Calibri"/>
                <a:sym typeface="Calibri"/>
              </a:rPr>
              <a:t>Period of the project implementation:</a:t>
            </a:r>
            <a:r>
              <a:rPr lang="en-US" sz="2000" b="1" dirty="0">
                <a:solidFill>
                  <a:srgbClr val="3F3E44"/>
                </a:solidFill>
                <a:latin typeface="Calibri"/>
                <a:ea typeface="Calibri"/>
                <a:cs typeface="Calibri"/>
                <a:sym typeface="Calibri"/>
              </a:rPr>
              <a:t> </a:t>
            </a:r>
            <a:r>
              <a:rPr lang="en-US" sz="2000" dirty="0">
                <a:solidFill>
                  <a:srgbClr val="7F7D88"/>
                </a:solidFill>
                <a:latin typeface="Calibri"/>
                <a:ea typeface="Calibri"/>
                <a:cs typeface="Calibri"/>
                <a:sym typeface="Calibri"/>
              </a:rPr>
              <a:t>02/01/2022 - 02/01/2024 (2 Years)</a:t>
            </a:r>
            <a:endParaRPr sz="2000" dirty="0">
              <a:solidFill>
                <a:srgbClr val="3F3E44"/>
              </a:solidFill>
              <a:latin typeface="Calibri"/>
              <a:ea typeface="Calibri"/>
              <a:cs typeface="Calibri"/>
              <a:sym typeface="Calibri"/>
            </a:endParaRPr>
          </a:p>
          <a:p>
            <a:pPr marL="0" marR="0" lvl="0" indent="0" algn="l" rtl="0">
              <a:lnSpc>
                <a:spcPct val="107000"/>
              </a:lnSpc>
              <a:spcBef>
                <a:spcPts val="600"/>
              </a:spcBef>
              <a:spcAft>
                <a:spcPts val="0"/>
              </a:spcAft>
              <a:buNone/>
            </a:pPr>
            <a:endParaRPr sz="2000" b="1" dirty="0">
              <a:solidFill>
                <a:srgbClr val="107692"/>
              </a:solidFill>
              <a:latin typeface="Calibri"/>
              <a:ea typeface="Calibri"/>
              <a:cs typeface="Calibri"/>
              <a:sym typeface="Calibri"/>
            </a:endParaRPr>
          </a:p>
          <a:p>
            <a:pPr marL="0" marR="0" lvl="0" indent="0" algn="l" rtl="0">
              <a:lnSpc>
                <a:spcPct val="107000"/>
              </a:lnSpc>
              <a:spcBef>
                <a:spcPts val="600"/>
              </a:spcBef>
              <a:spcAft>
                <a:spcPts val="600"/>
              </a:spcAft>
              <a:buNone/>
            </a:pPr>
            <a:r>
              <a:rPr lang="en-US" sz="2000" b="1" dirty="0">
                <a:solidFill>
                  <a:srgbClr val="107692"/>
                </a:solidFill>
                <a:latin typeface="Calibri"/>
                <a:ea typeface="Calibri"/>
                <a:cs typeface="Calibri"/>
                <a:sym typeface="Calibri"/>
              </a:rPr>
              <a:t>Consortium:</a:t>
            </a:r>
            <a:r>
              <a:rPr lang="en-US" sz="2000" dirty="0">
                <a:solidFill>
                  <a:srgbClr val="3F3E44"/>
                </a:solidFill>
                <a:latin typeface="Calibri"/>
                <a:ea typeface="Calibri"/>
                <a:cs typeface="Calibri"/>
                <a:sym typeface="Calibri"/>
              </a:rPr>
              <a:t> </a:t>
            </a:r>
            <a:r>
              <a:rPr lang="en-US" sz="2000" dirty="0">
                <a:solidFill>
                  <a:srgbClr val="7F7D88"/>
                </a:solidFill>
                <a:latin typeface="Calibri"/>
                <a:ea typeface="Calibri"/>
                <a:cs typeface="Calibri"/>
                <a:sym typeface="Calibri"/>
              </a:rPr>
              <a:t>BRCCI (BG); SERN (IT); KMOP(GR); Future in Perspective Ltd (IE); CARDET (CY); </a:t>
            </a:r>
            <a:r>
              <a:rPr lang="en-US" sz="2000" dirty="0" err="1">
                <a:solidFill>
                  <a:srgbClr val="7F7D88"/>
                </a:solidFill>
                <a:latin typeface="Calibri"/>
                <a:ea typeface="Calibri"/>
                <a:cs typeface="Calibri"/>
                <a:sym typeface="Calibri"/>
              </a:rPr>
              <a:t>Innovade</a:t>
            </a:r>
            <a:r>
              <a:rPr lang="en-US" sz="2000" dirty="0">
                <a:solidFill>
                  <a:srgbClr val="7F7D88"/>
                </a:solidFill>
                <a:latin typeface="Calibri"/>
                <a:ea typeface="Calibri"/>
                <a:cs typeface="Calibri"/>
                <a:sym typeface="Calibri"/>
              </a:rPr>
              <a:t> LI (CY); Mindshift Talent Advisory (PT).</a:t>
            </a:r>
            <a:endParaRPr sz="2000" dirty="0">
              <a:solidFill>
                <a:srgbClr val="3F3E44"/>
              </a:solidFill>
              <a:latin typeface="Calibri"/>
              <a:ea typeface="Calibri"/>
              <a:cs typeface="Calibri"/>
              <a:sym typeface="Calibri"/>
            </a:endParaRPr>
          </a:p>
        </p:txBody>
      </p:sp>
      <p:sp>
        <p:nvSpPr>
          <p:cNvPr id="68" name="Google Shape;68;p2"/>
          <p:cNvSpPr txBox="1"/>
          <p:nvPr/>
        </p:nvSpPr>
        <p:spPr>
          <a:xfrm>
            <a:off x="1741251" y="962640"/>
            <a:ext cx="8443609" cy="12311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7030A0"/>
                </a:solidFill>
                <a:latin typeface="Calibri"/>
                <a:ea typeface="Calibri"/>
                <a:cs typeface="Calibri"/>
                <a:sym typeface="Calibri"/>
              </a:rPr>
              <a:t>EMPOWER PROJECT</a:t>
            </a:r>
            <a:endParaRPr sz="2800" b="1">
              <a:solidFill>
                <a:srgbClr val="7030A0"/>
              </a:solidFill>
              <a:latin typeface="Calibri"/>
              <a:ea typeface="Calibri"/>
              <a:cs typeface="Calibri"/>
              <a:sym typeface="Calibri"/>
            </a:endParaRPr>
          </a:p>
          <a:p>
            <a:pPr marL="0" marR="0" lvl="0" indent="0" algn="ctr" rtl="0">
              <a:spcBef>
                <a:spcPts val="0"/>
              </a:spcBef>
              <a:spcAft>
                <a:spcPts val="0"/>
              </a:spcAft>
              <a:buNone/>
            </a:pPr>
            <a:r>
              <a:rPr lang="en-US" sz="2800" b="1" i="0" u="none" strike="noStrike">
                <a:solidFill>
                  <a:schemeClr val="dk1"/>
                </a:solidFill>
                <a:latin typeface="Calibri"/>
                <a:ea typeface="Calibri"/>
                <a:cs typeface="Calibri"/>
                <a:sym typeface="Calibri"/>
              </a:rPr>
              <a:t>Social Enterprises' Sustainability Tools</a:t>
            </a:r>
            <a:endParaRPr sz="2800" b="1" i="0" u="none" strike="noStrik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GB" dirty="0"/>
              <a:t>UNIT 1.  Introduction to fundraising for social enterprises</a:t>
            </a:r>
            <a:endParaRPr lang="pt-PT" dirty="0"/>
          </a:p>
        </p:txBody>
      </p:sp>
      <p:sp>
        <p:nvSpPr>
          <p:cNvPr id="7" name="Text Placeholder 6">
            <a:extLst>
              <a:ext uri="{FF2B5EF4-FFF2-40B4-BE49-F238E27FC236}">
                <a16:creationId xmlns:a16="http://schemas.microsoft.com/office/drawing/2014/main" id="{09BDD82C-A575-BA9E-C021-0AC7D6255A49}"/>
              </a:ext>
            </a:extLst>
          </p:cNvPr>
          <p:cNvSpPr>
            <a:spLocks noGrp="1"/>
          </p:cNvSpPr>
          <p:nvPr>
            <p:ph type="body" idx="1"/>
          </p:nvPr>
        </p:nvSpPr>
        <p:spPr>
          <a:xfrm>
            <a:off x="97970" y="2100638"/>
            <a:ext cx="5910944" cy="5313673"/>
          </a:xfrm>
          <a:ln>
            <a:solidFill>
              <a:schemeClr val="bg1"/>
            </a:solidFill>
          </a:ln>
        </p:spPr>
        <p:txBody>
          <a:bodyPr/>
          <a:lstStyle/>
          <a:p>
            <a:r>
              <a:rPr lang="en-GB" sz="2400" b="1" dirty="0">
                <a:solidFill>
                  <a:srgbClr val="107692"/>
                </a:solidFill>
                <a:effectLst/>
                <a:latin typeface="Calibri" panose="020F0502020204030204" pitchFamily="34" charset="0"/>
                <a:ea typeface="Calibri" panose="020F0502020204030204" pitchFamily="34" charset="0"/>
              </a:rPr>
              <a:t>Fundraising</a:t>
            </a:r>
          </a:p>
          <a:p>
            <a:r>
              <a:rPr lang="en-GB" sz="2400" i="1" dirty="0">
                <a:latin typeface="Calibri" panose="020F0502020204030204" pitchFamily="34" charset="0"/>
                <a:ea typeface="Calibri" panose="020F0502020204030204" pitchFamily="34" charset="0"/>
              </a:rPr>
              <a:t>	P</a:t>
            </a:r>
            <a:r>
              <a:rPr lang="en-GB" sz="2400" i="1" dirty="0">
                <a:effectLst/>
                <a:latin typeface="Calibri" panose="020F0502020204030204" pitchFamily="34" charset="0"/>
                <a:ea typeface="Calibri" panose="020F0502020204030204" pitchFamily="34" charset="0"/>
              </a:rPr>
              <a:t>rocess of soliciting financial support (usually as grants) for a non-commercial cause</a:t>
            </a:r>
            <a:endParaRPr lang="en-GB" sz="2400" dirty="0">
              <a:solidFill>
                <a:srgbClr val="3F3E44"/>
              </a:solidFill>
              <a:effectLst/>
              <a:latin typeface="Calibri" panose="020F0502020204030204" pitchFamily="34" charset="0"/>
              <a:ea typeface="Calibri" panose="020F0502020204030204" pitchFamily="34" charset="0"/>
            </a:endParaRPr>
          </a:p>
          <a:p>
            <a:endParaRPr lang="pt-PT" dirty="0"/>
          </a:p>
        </p:txBody>
      </p:sp>
      <p:sp>
        <p:nvSpPr>
          <p:cNvPr id="8" name="Text Placeholder 7">
            <a:extLst>
              <a:ext uri="{FF2B5EF4-FFF2-40B4-BE49-F238E27FC236}">
                <a16:creationId xmlns:a16="http://schemas.microsoft.com/office/drawing/2014/main" id="{8EFF060D-4958-83DE-8167-56CD6EEAC9F2}"/>
              </a:ext>
            </a:extLst>
          </p:cNvPr>
          <p:cNvSpPr>
            <a:spLocks noGrp="1"/>
          </p:cNvSpPr>
          <p:nvPr>
            <p:ph type="body" idx="2"/>
          </p:nvPr>
        </p:nvSpPr>
        <p:spPr>
          <a:xfrm>
            <a:off x="6131377" y="2100638"/>
            <a:ext cx="5910944" cy="5313673"/>
          </a:xfrm>
          <a:ln>
            <a:noFill/>
          </a:ln>
        </p:spPr>
        <p:txBody>
          <a:bodyPr/>
          <a:lstStyle/>
          <a:p>
            <a:r>
              <a:rPr lang="en-GB" sz="2400" b="1" dirty="0">
                <a:solidFill>
                  <a:srgbClr val="107692"/>
                </a:solidFill>
                <a:effectLst/>
                <a:latin typeface="Calibri" panose="020F0502020204030204" pitchFamily="34" charset="0"/>
                <a:ea typeface="Calibri" panose="020F0502020204030204" pitchFamily="34" charset="0"/>
              </a:rPr>
              <a:t>Sustainable fundraising</a:t>
            </a:r>
            <a:endParaRPr lang="en-GB" sz="2400" dirty="0">
              <a:solidFill>
                <a:srgbClr val="3F3E44"/>
              </a:solidFill>
              <a:effectLst/>
              <a:latin typeface="Calibri" panose="020F0502020204030204" pitchFamily="34" charset="0"/>
              <a:ea typeface="Calibri" panose="020F0502020204030204" pitchFamily="34" charset="0"/>
            </a:endParaRPr>
          </a:p>
          <a:p>
            <a:r>
              <a:rPr lang="en-GB" sz="2400" i="1" dirty="0">
                <a:latin typeface="Calibri" panose="020F0502020204030204" pitchFamily="34" charset="0"/>
              </a:rPr>
              <a:t>	Conscient process of seeking for support, thar goes beyond the request for grants and money, but focus of a mix of models that will gather support from a variety of sources (e.g. human resources, materials, equipment's, mentoring, training)</a:t>
            </a:r>
          </a:p>
        </p:txBody>
      </p:sp>
      <p:sp>
        <p:nvSpPr>
          <p:cNvPr id="9" name="Text Placeholder 8">
            <a:extLst>
              <a:ext uri="{FF2B5EF4-FFF2-40B4-BE49-F238E27FC236}">
                <a16:creationId xmlns:a16="http://schemas.microsoft.com/office/drawing/2014/main" id="{06731E93-9D52-4F3C-051C-1C6C95D3984F}"/>
              </a:ext>
            </a:extLst>
          </p:cNvPr>
          <p:cNvSpPr>
            <a:spLocks noGrp="1"/>
          </p:cNvSpPr>
          <p:nvPr>
            <p:ph type="body" idx="3"/>
          </p:nvPr>
        </p:nvSpPr>
        <p:spPr>
          <a:ln>
            <a:solidFill>
              <a:schemeClr val="bg1"/>
            </a:solidFill>
          </a:ln>
        </p:spPr>
        <p:txBody>
          <a:bodyPr/>
          <a:lstStyle/>
          <a:p>
            <a:r>
              <a:rPr lang="pt-PT" dirty="0" err="1"/>
              <a:t>Activity</a:t>
            </a:r>
            <a:r>
              <a:rPr lang="pt-PT" dirty="0"/>
              <a:t> 1.1 </a:t>
            </a:r>
            <a:r>
              <a:rPr lang="pt-PT" dirty="0" err="1"/>
              <a:t>Map</a:t>
            </a:r>
            <a:r>
              <a:rPr lang="pt-PT" dirty="0" err="1">
                <a:solidFill>
                  <a:srgbClr val="867BEA"/>
                </a:solidFill>
              </a:rPr>
              <a:t>pi</a:t>
            </a:r>
            <a:r>
              <a:rPr lang="pt-PT" dirty="0" err="1"/>
              <a:t>ng</a:t>
            </a:r>
            <a:r>
              <a:rPr lang="pt-PT" dirty="0"/>
              <a:t> </a:t>
            </a:r>
            <a:r>
              <a:rPr lang="pt-PT" dirty="0" err="1"/>
              <a:t>opportunities</a:t>
            </a:r>
            <a:endParaRPr lang="pt-PT" dirty="0"/>
          </a:p>
        </p:txBody>
      </p:sp>
      <p:sp>
        <p:nvSpPr>
          <p:cNvPr id="2" name="CaixaDeTexto 1">
            <a:extLst>
              <a:ext uri="{FF2B5EF4-FFF2-40B4-BE49-F238E27FC236}">
                <a16:creationId xmlns:a16="http://schemas.microsoft.com/office/drawing/2014/main" id="{2B3B5E7B-9F03-4261-5F76-4F42827EFE85}"/>
              </a:ext>
            </a:extLst>
          </p:cNvPr>
          <p:cNvSpPr txBox="1"/>
          <p:nvPr/>
        </p:nvSpPr>
        <p:spPr>
          <a:xfrm>
            <a:off x="1701209" y="3583172"/>
            <a:ext cx="2371061" cy="1862048"/>
          </a:xfrm>
          <a:prstGeom prst="rect">
            <a:avLst/>
          </a:prstGeom>
          <a:noFill/>
        </p:spPr>
        <p:txBody>
          <a:bodyPr wrap="square" rtlCol="0">
            <a:spAutoFit/>
          </a:bodyPr>
          <a:lstStyle/>
          <a:p>
            <a:pPr algn="ctr"/>
            <a:r>
              <a:rPr lang="en-GB" sz="11500" dirty="0">
                <a:solidFill>
                  <a:srgbClr val="867BEA"/>
                </a:solidFill>
                <a:latin typeface="Calibri" panose="020F0502020204030204" pitchFamily="34" charset="0"/>
                <a:cs typeface="Calibri" panose="020F0502020204030204" pitchFamily="34" charset="0"/>
              </a:rPr>
              <a:t>€</a:t>
            </a:r>
            <a:endParaRPr lang="en-GB" dirty="0">
              <a:solidFill>
                <a:srgbClr val="867BE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213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GB" dirty="0"/>
              <a:t>UNIT 1.  Introduction to fundraising for social enterprises</a:t>
            </a:r>
            <a:endParaRPr lang="pt-PT" dirty="0"/>
          </a:p>
        </p:txBody>
      </p:sp>
      <p:sp>
        <p:nvSpPr>
          <p:cNvPr id="9" name="Text Placeholder 8">
            <a:extLst>
              <a:ext uri="{FF2B5EF4-FFF2-40B4-BE49-F238E27FC236}">
                <a16:creationId xmlns:a16="http://schemas.microsoft.com/office/drawing/2014/main" id="{06731E93-9D52-4F3C-051C-1C6C95D3984F}"/>
              </a:ext>
            </a:extLst>
          </p:cNvPr>
          <p:cNvSpPr>
            <a:spLocks noGrp="1"/>
          </p:cNvSpPr>
          <p:nvPr>
            <p:ph type="body" idx="3"/>
          </p:nvPr>
        </p:nvSpPr>
        <p:spPr>
          <a:ln>
            <a:solidFill>
              <a:schemeClr val="bg1"/>
            </a:solidFill>
          </a:ln>
        </p:spPr>
        <p:txBody>
          <a:bodyPr/>
          <a:lstStyle/>
          <a:p>
            <a:r>
              <a:rPr lang="pt-PT" dirty="0" err="1"/>
              <a:t>Activity</a:t>
            </a:r>
            <a:r>
              <a:rPr lang="pt-PT" dirty="0"/>
              <a:t> 1.1 </a:t>
            </a:r>
            <a:r>
              <a:rPr lang="pt-PT" dirty="0" err="1"/>
              <a:t>Mapping</a:t>
            </a:r>
            <a:r>
              <a:rPr lang="pt-PT" dirty="0"/>
              <a:t> </a:t>
            </a:r>
            <a:r>
              <a:rPr lang="pt-PT" dirty="0" err="1"/>
              <a:t>opportunities</a:t>
            </a:r>
            <a:endParaRPr lang="pt-PT" dirty="0"/>
          </a:p>
        </p:txBody>
      </p:sp>
      <p:graphicFrame>
        <p:nvGraphicFramePr>
          <p:cNvPr id="6" name="Diagram 5">
            <a:extLst>
              <a:ext uri="{FF2B5EF4-FFF2-40B4-BE49-F238E27FC236}">
                <a16:creationId xmlns:a16="http://schemas.microsoft.com/office/drawing/2014/main" id="{DE247134-B7C4-A3C8-3E05-4088E628E45E}"/>
              </a:ext>
            </a:extLst>
          </p:cNvPr>
          <p:cNvGraphicFramePr/>
          <p:nvPr>
            <p:extLst>
              <p:ext uri="{D42A27DB-BD31-4B8C-83A1-F6EECF244321}">
                <p14:modId xmlns:p14="http://schemas.microsoft.com/office/powerpoint/2010/main" val="2057815012"/>
              </p:ext>
            </p:extLst>
          </p:nvPr>
        </p:nvGraphicFramePr>
        <p:xfrm>
          <a:off x="312478" y="1727015"/>
          <a:ext cx="115670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033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GB" dirty="0"/>
              <a:t>UNIT 1.  Introduction to fundraising for social enterprises</a:t>
            </a:r>
            <a:endParaRPr lang="pt-PT" dirty="0"/>
          </a:p>
        </p:txBody>
      </p:sp>
      <p:sp>
        <p:nvSpPr>
          <p:cNvPr id="9" name="Text Placeholder 8">
            <a:extLst>
              <a:ext uri="{FF2B5EF4-FFF2-40B4-BE49-F238E27FC236}">
                <a16:creationId xmlns:a16="http://schemas.microsoft.com/office/drawing/2014/main" id="{06731E93-9D52-4F3C-051C-1C6C95D3984F}"/>
              </a:ext>
            </a:extLst>
          </p:cNvPr>
          <p:cNvSpPr>
            <a:spLocks noGrp="1"/>
          </p:cNvSpPr>
          <p:nvPr>
            <p:ph type="body" idx="3"/>
          </p:nvPr>
        </p:nvSpPr>
        <p:spPr>
          <a:xfrm>
            <a:off x="0" y="1032472"/>
            <a:ext cx="11944351" cy="550862"/>
          </a:xfrm>
          <a:ln>
            <a:solidFill>
              <a:schemeClr val="bg1"/>
            </a:solidFill>
          </a:ln>
        </p:spPr>
        <p:txBody>
          <a:bodyPr/>
          <a:lstStyle/>
          <a:p>
            <a:r>
              <a:rPr lang="pt-PT" dirty="0"/>
              <a:t>	</a:t>
            </a:r>
            <a:r>
              <a:rPr lang="pt-PT" dirty="0" err="1"/>
              <a:t>Activity</a:t>
            </a:r>
            <a:r>
              <a:rPr lang="pt-PT" dirty="0"/>
              <a:t> 1.1 </a:t>
            </a:r>
            <a:r>
              <a:rPr lang="pt-PT" dirty="0" err="1"/>
              <a:t>Mapping</a:t>
            </a:r>
            <a:r>
              <a:rPr lang="pt-PT" dirty="0"/>
              <a:t> </a:t>
            </a:r>
            <a:r>
              <a:rPr lang="pt-PT" dirty="0" err="1"/>
              <a:t>opportunities</a:t>
            </a:r>
            <a:r>
              <a:rPr lang="pt-PT" dirty="0"/>
              <a:t>: </a:t>
            </a:r>
            <a:r>
              <a:rPr lang="pt-PT" b="0" dirty="0" err="1">
                <a:solidFill>
                  <a:schemeClr val="tx1"/>
                </a:solidFill>
              </a:rPr>
              <a:t>watch</a:t>
            </a:r>
            <a:r>
              <a:rPr lang="pt-PT" b="0" dirty="0">
                <a:solidFill>
                  <a:schemeClr val="tx1"/>
                </a:solidFill>
              </a:rPr>
              <a:t> </a:t>
            </a:r>
            <a:r>
              <a:rPr lang="pt-PT" b="0" dirty="0" err="1">
                <a:solidFill>
                  <a:schemeClr val="tx1"/>
                </a:solidFill>
              </a:rPr>
              <a:t>the</a:t>
            </a:r>
            <a:r>
              <a:rPr lang="pt-PT" b="0" dirty="0">
                <a:solidFill>
                  <a:schemeClr val="tx1"/>
                </a:solidFill>
              </a:rPr>
              <a:t> vídeo “</a:t>
            </a:r>
            <a:r>
              <a:rPr lang="en-US" b="0" dirty="0">
                <a:solidFill>
                  <a:schemeClr val="tx1"/>
                </a:solidFill>
              </a:rPr>
              <a:t>3 ways to be a more effective fundraiser” by Kara Logan Berlin </a:t>
            </a:r>
          </a:p>
        </p:txBody>
      </p:sp>
      <p:pic>
        <p:nvPicPr>
          <p:cNvPr id="2" name="Online Media 1" title="3 ways to be a more effective fundraiser | Kara Logan Berlin">
            <a:hlinkClick r:id="" action="ppaction://media"/>
            <a:extLst>
              <a:ext uri="{FF2B5EF4-FFF2-40B4-BE49-F238E27FC236}">
                <a16:creationId xmlns:a16="http://schemas.microsoft.com/office/drawing/2014/main" id="{50437C08-2B0A-4AF6-729C-2EE2F91D47D4}"/>
              </a:ext>
            </a:extLst>
          </p:cNvPr>
          <p:cNvPicPr>
            <a:picLocks noRot="1" noChangeAspect="1"/>
          </p:cNvPicPr>
          <p:nvPr>
            <a:videoFile r:link="rId1"/>
          </p:nvPr>
        </p:nvPicPr>
        <p:blipFill>
          <a:blip r:embed="rId4"/>
          <a:stretch>
            <a:fillRect/>
          </a:stretch>
        </p:blipFill>
        <p:spPr>
          <a:xfrm>
            <a:off x="506228" y="2084099"/>
            <a:ext cx="7021623" cy="3967217"/>
          </a:xfrm>
          <a:prstGeom prst="rect">
            <a:avLst/>
          </a:prstGeom>
        </p:spPr>
      </p:pic>
      <p:sp>
        <p:nvSpPr>
          <p:cNvPr id="5" name="TextBox 9">
            <a:extLst>
              <a:ext uri="{FF2B5EF4-FFF2-40B4-BE49-F238E27FC236}">
                <a16:creationId xmlns:a16="http://schemas.microsoft.com/office/drawing/2014/main" id="{A34881E7-F421-A47F-AAFD-0AF8E8576150}"/>
              </a:ext>
            </a:extLst>
          </p:cNvPr>
          <p:cNvSpPr txBox="1"/>
          <p:nvPr/>
        </p:nvSpPr>
        <p:spPr>
          <a:xfrm>
            <a:off x="506228" y="6273225"/>
            <a:ext cx="11281144" cy="584775"/>
          </a:xfrm>
          <a:prstGeom prst="rect">
            <a:avLst/>
          </a:prstGeom>
          <a:noFill/>
        </p:spPr>
        <p:txBody>
          <a:bodyPr wrap="square">
            <a:spAutoFit/>
          </a:bodyPr>
          <a:lstStyle/>
          <a:p>
            <a:r>
              <a:rPr lang="pt-PT" sz="1600" dirty="0" err="1">
                <a:latin typeface="Calibri" panose="020F0502020204030204" pitchFamily="34" charset="0"/>
                <a:cs typeface="Calibri" panose="020F0502020204030204" pitchFamily="34" charset="0"/>
                <a:hlinkClick r:id="rId5"/>
              </a:rPr>
              <a:t>Source</a:t>
            </a:r>
            <a:r>
              <a:rPr lang="pt-PT" sz="1600" dirty="0">
                <a:latin typeface="Calibri" panose="020F0502020204030204" pitchFamily="34" charset="0"/>
                <a:cs typeface="Calibri" panose="020F0502020204030204" pitchFamily="34" charset="0"/>
                <a:hlinkClick r:id="rId5"/>
              </a:rPr>
              <a:t>: https://Youtube.com/watch?v=mAnFBEokfrw</a:t>
            </a:r>
            <a:endParaRPr lang="pt-PT" sz="1600" dirty="0">
              <a:latin typeface="Calibri" panose="020F0502020204030204" pitchFamily="34" charset="0"/>
              <a:cs typeface="Calibri" panose="020F0502020204030204" pitchFamily="34" charset="0"/>
            </a:endParaRPr>
          </a:p>
          <a:p>
            <a:r>
              <a:rPr lang="pt-PT"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734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GB" dirty="0"/>
              <a:t>UNIT 2. Sustainable models for fundraising</a:t>
            </a:r>
            <a:endParaRPr lang="pt-PT" dirty="0"/>
          </a:p>
        </p:txBody>
      </p:sp>
      <p:sp>
        <p:nvSpPr>
          <p:cNvPr id="5" name="Text Placeholder 4">
            <a:extLst>
              <a:ext uri="{FF2B5EF4-FFF2-40B4-BE49-F238E27FC236}">
                <a16:creationId xmlns:a16="http://schemas.microsoft.com/office/drawing/2014/main" id="{AAD8CA9F-B284-DCCE-119A-CD5699D72C58}"/>
              </a:ext>
            </a:extLst>
          </p:cNvPr>
          <p:cNvSpPr>
            <a:spLocks noGrp="1"/>
          </p:cNvSpPr>
          <p:nvPr>
            <p:ph type="body" idx="3"/>
          </p:nvPr>
        </p:nvSpPr>
        <p:spPr/>
        <p:txBody>
          <a:bodyPr/>
          <a:lstStyle/>
          <a:p>
            <a:r>
              <a:rPr lang="en-GB" dirty="0"/>
              <a:t>Activity 2.1. Selecting a sustainable fundraising model</a:t>
            </a:r>
            <a:endParaRPr lang="pt-PT" dirty="0"/>
          </a:p>
        </p:txBody>
      </p:sp>
      <p:graphicFrame>
        <p:nvGraphicFramePr>
          <p:cNvPr id="12" name="Table 13">
            <a:extLst>
              <a:ext uri="{FF2B5EF4-FFF2-40B4-BE49-F238E27FC236}">
                <a16:creationId xmlns:a16="http://schemas.microsoft.com/office/drawing/2014/main" id="{8A37A380-C4BE-085C-90E2-9A052ABAF44A}"/>
              </a:ext>
            </a:extLst>
          </p:cNvPr>
          <p:cNvGraphicFramePr>
            <a:graphicFrameLocks noGrp="1"/>
          </p:cNvGraphicFramePr>
          <p:nvPr>
            <p:extLst>
              <p:ext uri="{D42A27DB-BD31-4B8C-83A1-F6EECF244321}">
                <p14:modId xmlns:p14="http://schemas.microsoft.com/office/powerpoint/2010/main" val="1222221246"/>
              </p:ext>
            </p:extLst>
          </p:nvPr>
        </p:nvGraphicFramePr>
        <p:xfrm>
          <a:off x="352650" y="1730319"/>
          <a:ext cx="11689671" cy="4480560"/>
        </p:xfrm>
        <a:graphic>
          <a:graphicData uri="http://schemas.openxmlformats.org/drawingml/2006/table">
            <a:tbl>
              <a:tblPr firstRow="1" bandRow="1">
                <a:tableStyleId>{8799B23B-EC83-4686-B30A-512413B5E67A}</a:tableStyleId>
              </a:tblPr>
              <a:tblGrid>
                <a:gridCol w="2508101">
                  <a:extLst>
                    <a:ext uri="{9D8B030D-6E8A-4147-A177-3AD203B41FA5}">
                      <a16:colId xmlns:a16="http://schemas.microsoft.com/office/drawing/2014/main" val="1790012418"/>
                    </a:ext>
                  </a:extLst>
                </a:gridCol>
                <a:gridCol w="9181570">
                  <a:extLst>
                    <a:ext uri="{9D8B030D-6E8A-4147-A177-3AD203B41FA5}">
                      <a16:colId xmlns:a16="http://schemas.microsoft.com/office/drawing/2014/main" val="1109370932"/>
                    </a:ext>
                  </a:extLst>
                </a:gridCol>
              </a:tblGrid>
              <a:tr h="370840">
                <a:tc>
                  <a:txBody>
                    <a:bodyPr/>
                    <a:lstStyle/>
                    <a:p>
                      <a:r>
                        <a:rPr lang="pt-PT" sz="2400" b="1" dirty="0">
                          <a:latin typeface="Calibri" panose="020F0502020204030204" pitchFamily="34" charset="0"/>
                          <a:cs typeface="Calibri" panose="020F0502020204030204" pitchFamily="34" charset="0"/>
                        </a:rPr>
                        <a:t>Incubator</a:t>
                      </a:r>
                    </a:p>
                  </a:txBody>
                  <a:tcPr anchor="ctr"/>
                </a:tc>
                <a:tc>
                  <a:txBody>
                    <a:bodyPr/>
                    <a:lstStyle/>
                    <a:p>
                      <a:r>
                        <a:rPr lang="en-GB" sz="2400" b="0" dirty="0">
                          <a:latin typeface="Calibri" panose="020F0502020204030204" pitchFamily="34" charset="0"/>
                          <a:cs typeface="Calibri" panose="020F0502020204030204" pitchFamily="34" charset="0"/>
                        </a:rPr>
                        <a:t>They accelerate growth through funding, mentoring, and so on. They also help you to link up with valuable social networks, which is very beneficial to a business</a:t>
                      </a:r>
                      <a:endParaRPr lang="en-GB" sz="2400" b="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86024020"/>
                  </a:ext>
                </a:extLst>
              </a:tr>
              <a:tr h="370840">
                <a:tc>
                  <a:txBody>
                    <a:bodyPr/>
                    <a:lstStyle/>
                    <a:p>
                      <a:r>
                        <a:rPr lang="pt-PT" sz="2400" b="1" dirty="0">
                          <a:latin typeface="Calibri" panose="020F0502020204030204" pitchFamily="34" charset="0"/>
                          <a:cs typeface="Calibri" panose="020F0502020204030204" pitchFamily="34" charset="0"/>
                        </a:rPr>
                        <a:t>Crowdfunding</a:t>
                      </a:r>
                    </a:p>
                  </a:txBody>
                  <a:tcPr anchor="ctr"/>
                </a:tc>
                <a:tc>
                  <a:txBody>
                    <a:bodyPr/>
                    <a:lstStyle/>
                    <a:p>
                      <a:r>
                        <a:rPr lang="en-GB" sz="2400" b="0" dirty="0">
                          <a:latin typeface="Calibri" panose="020F0502020204030204" pitchFamily="34" charset="0"/>
                          <a:cs typeface="Calibri" panose="020F0502020204030204" pitchFamily="34" charset="0"/>
                        </a:rPr>
                        <a:t>Currently, the most popular way of raising funds for both starting and established social enterprises</a:t>
                      </a:r>
                      <a:endParaRPr lang="pt-PT" sz="2400" b="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59235101"/>
                  </a:ext>
                </a:extLst>
              </a:tr>
              <a:tr h="370840">
                <a:tc>
                  <a:txBody>
                    <a:bodyPr/>
                    <a:lstStyle/>
                    <a:p>
                      <a:r>
                        <a:rPr lang="pt-PT" sz="2400" b="1" dirty="0">
                          <a:latin typeface="Calibri" panose="020F0502020204030204" pitchFamily="34" charset="0"/>
                          <a:cs typeface="Calibri" panose="020F0502020204030204" pitchFamily="34" charset="0"/>
                        </a:rPr>
                        <a:t>Grant</a:t>
                      </a:r>
                    </a:p>
                  </a:txBody>
                  <a:tcPr anchor="ctr"/>
                </a:tc>
                <a:tc>
                  <a:txBody>
                    <a:bodyPr/>
                    <a:lstStyle/>
                    <a:p>
                      <a:r>
                        <a:rPr lang="en-GB" sz="2400" b="0" noProof="0" dirty="0">
                          <a:latin typeface="Calibri" panose="020F0502020204030204" pitchFamily="34" charset="0"/>
                          <a:cs typeface="Calibri" panose="020F0502020204030204" pitchFamily="34" charset="0"/>
                        </a:rPr>
                        <a:t>Subventions and funding provided by governments, foundations,, corporations grants, etc</a:t>
                      </a:r>
                      <a:endParaRPr lang="en-GB" sz="2400" b="0" i="1" noProof="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3821352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u="none" strike="noStrike" cap="none" dirty="0">
                          <a:solidFill>
                            <a:schemeClr val="tx1"/>
                          </a:solidFill>
                          <a:effectLst/>
                          <a:latin typeface="Calibri" panose="020F0502020204030204" pitchFamily="34" charset="0"/>
                          <a:cs typeface="Calibri" panose="020F0502020204030204" pitchFamily="34" charset="0"/>
                          <a:sym typeface="Arial"/>
                        </a:rPr>
                        <a:t>Community-centric fundraising</a:t>
                      </a:r>
                      <a:endParaRPr lang="en-GB" sz="2400" b="1"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txBody>
                  <a:tcPr anchor="ctr"/>
                </a:tc>
                <a:tc>
                  <a:txBody>
                    <a:bodyPr/>
                    <a:lstStyle/>
                    <a:p>
                      <a:r>
                        <a:rPr lang="en-GB" sz="2400" b="0" dirty="0">
                          <a:latin typeface="Calibri" panose="020F0502020204030204" pitchFamily="34" charset="0"/>
                          <a:cs typeface="Calibri" panose="020F0502020204030204" pitchFamily="34" charset="0"/>
                        </a:rPr>
                        <a:t>Practice that involves mutual support between non-profits organisations and the communities where they are base</a:t>
                      </a:r>
                      <a:endParaRPr lang="pt-PT" sz="2400" b="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50489024"/>
                  </a:ext>
                </a:extLst>
              </a:tr>
              <a:tr h="266918">
                <a:tc>
                  <a:txBody>
                    <a:bodyPr/>
                    <a:lstStyle/>
                    <a:p>
                      <a:r>
                        <a:rPr lang="pt-PT" sz="2400" b="1" dirty="0" err="1">
                          <a:latin typeface="Calibri" panose="020F0502020204030204" pitchFamily="34" charset="0"/>
                          <a:cs typeface="Calibri" panose="020F0502020204030204" pitchFamily="34" charset="0"/>
                        </a:rPr>
                        <a:t>Benevon</a:t>
                      </a:r>
                      <a:r>
                        <a:rPr lang="pt-PT" sz="2400" b="1" dirty="0">
                          <a:latin typeface="Calibri" panose="020F0502020204030204" pitchFamily="34" charset="0"/>
                          <a:cs typeface="Calibri" panose="020F0502020204030204" pitchFamily="34" charset="0"/>
                        </a:rPr>
                        <a:t> </a:t>
                      </a:r>
                      <a:r>
                        <a:rPr lang="pt-PT" sz="2400" b="1" dirty="0" err="1">
                          <a:latin typeface="Calibri" panose="020F0502020204030204" pitchFamily="34" charset="0"/>
                          <a:cs typeface="Calibri" panose="020F0502020204030204" pitchFamily="34" charset="0"/>
                        </a:rPr>
                        <a:t>model</a:t>
                      </a:r>
                      <a:endParaRPr lang="pt-PT" sz="2400" b="1" dirty="0">
                        <a:latin typeface="Calibri" panose="020F0502020204030204" pitchFamily="34" charset="0"/>
                        <a:cs typeface="Calibri" panose="020F0502020204030204" pitchFamily="34" charset="0"/>
                      </a:endParaRPr>
                    </a:p>
                  </a:txBody>
                  <a:tcPr anchor="ctr"/>
                </a:tc>
                <a:tc>
                  <a:txBody>
                    <a:bodyPr/>
                    <a:lstStyle/>
                    <a:p>
                      <a:r>
                        <a:rPr lang="en-GB" sz="2400" b="0" noProof="0" dirty="0">
                          <a:latin typeface="Calibri" panose="020F0502020204030204" pitchFamily="34" charset="0"/>
                          <a:cs typeface="Calibri" panose="020F0502020204030204" pitchFamily="34" charset="0"/>
                        </a:rPr>
                        <a:t>Four-step methodology to raise sustainable funding</a:t>
                      </a:r>
                      <a:endParaRPr lang="en-GB" sz="2400" b="0" i="1" noProof="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177199173"/>
                  </a:ext>
                </a:extLst>
              </a:tr>
            </a:tbl>
          </a:graphicData>
        </a:graphic>
      </p:graphicFrame>
    </p:spTree>
    <p:extLst>
      <p:ext uri="{BB962C8B-B14F-4D97-AF65-F5344CB8AC3E}">
        <p14:creationId xmlns:p14="http://schemas.microsoft.com/office/powerpoint/2010/main" val="274513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GB" dirty="0"/>
              <a:t>UNIT 2. Sustainable models for fundraising</a:t>
            </a:r>
            <a:endParaRPr dirty="0"/>
          </a:p>
        </p:txBody>
      </p:sp>
      <p:sp>
        <p:nvSpPr>
          <p:cNvPr id="90" name="Google Shape;90;p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r>
              <a:rPr lang="en-GB" dirty="0"/>
              <a:t>Crowdfunding platforms</a:t>
            </a:r>
            <a:endParaRPr lang="pt-PT" dirty="0"/>
          </a:p>
        </p:txBody>
      </p:sp>
      <p:sp>
        <p:nvSpPr>
          <p:cNvPr id="6" name="Google Shape;82;p4">
            <a:extLst>
              <a:ext uri="{FF2B5EF4-FFF2-40B4-BE49-F238E27FC236}">
                <a16:creationId xmlns:a16="http://schemas.microsoft.com/office/drawing/2014/main" id="{B735A057-F81C-7360-970E-4C18789088DC}"/>
              </a:ext>
            </a:extLst>
          </p:cNvPr>
          <p:cNvSpPr txBox="1">
            <a:spLocks noGrp="1"/>
          </p:cNvSpPr>
          <p:nvPr>
            <p:ph type="body" idx="1"/>
          </p:nvPr>
        </p:nvSpPr>
        <p:spPr>
          <a:xfrm>
            <a:off x="98425" y="1405534"/>
            <a:ext cx="11943896" cy="51258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l"/>
            <a:endParaRPr lang="en-US" b="0" i="0" dirty="0">
              <a:solidFill>
                <a:srgbClr val="6E6E6E"/>
              </a:solidFill>
              <a:effectLst/>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p:txBody>
      </p:sp>
      <p:pic>
        <p:nvPicPr>
          <p:cNvPr id="2" name="Picture 1">
            <a:extLst>
              <a:ext uri="{FF2B5EF4-FFF2-40B4-BE49-F238E27FC236}">
                <a16:creationId xmlns:a16="http://schemas.microsoft.com/office/drawing/2014/main" id="{F86550F1-5225-363D-5885-936C566992BF}"/>
              </a:ext>
            </a:extLst>
          </p:cNvPr>
          <p:cNvPicPr>
            <a:picLocks noChangeAspect="1"/>
          </p:cNvPicPr>
          <p:nvPr/>
        </p:nvPicPr>
        <p:blipFill>
          <a:blip r:embed="rId3"/>
          <a:stretch>
            <a:fillRect/>
          </a:stretch>
        </p:blipFill>
        <p:spPr>
          <a:xfrm>
            <a:off x="1402672" y="1667145"/>
            <a:ext cx="2924175" cy="1562100"/>
          </a:xfrm>
          <a:prstGeom prst="rect">
            <a:avLst/>
          </a:prstGeom>
        </p:spPr>
      </p:pic>
      <p:pic>
        <p:nvPicPr>
          <p:cNvPr id="3" name="Picture 2">
            <a:extLst>
              <a:ext uri="{FF2B5EF4-FFF2-40B4-BE49-F238E27FC236}">
                <a16:creationId xmlns:a16="http://schemas.microsoft.com/office/drawing/2014/main" id="{6695A8D9-3CBE-6629-97E5-59970321F722}"/>
              </a:ext>
            </a:extLst>
          </p:cNvPr>
          <p:cNvPicPr>
            <a:picLocks noChangeAspect="1"/>
          </p:cNvPicPr>
          <p:nvPr/>
        </p:nvPicPr>
        <p:blipFill>
          <a:blip r:embed="rId4"/>
          <a:stretch>
            <a:fillRect/>
          </a:stretch>
        </p:blipFill>
        <p:spPr>
          <a:xfrm>
            <a:off x="361890" y="4285726"/>
            <a:ext cx="2952750" cy="1552575"/>
          </a:xfrm>
          <a:prstGeom prst="rect">
            <a:avLst/>
          </a:prstGeom>
        </p:spPr>
      </p:pic>
      <p:pic>
        <p:nvPicPr>
          <p:cNvPr id="4" name="Picture 3">
            <a:extLst>
              <a:ext uri="{FF2B5EF4-FFF2-40B4-BE49-F238E27FC236}">
                <a16:creationId xmlns:a16="http://schemas.microsoft.com/office/drawing/2014/main" id="{85FD9E79-828B-15AD-705C-DE25F12951B3}"/>
              </a:ext>
            </a:extLst>
          </p:cNvPr>
          <p:cNvPicPr>
            <a:picLocks noChangeAspect="1"/>
          </p:cNvPicPr>
          <p:nvPr/>
        </p:nvPicPr>
        <p:blipFill>
          <a:blip r:embed="rId5"/>
          <a:stretch>
            <a:fillRect/>
          </a:stretch>
        </p:blipFill>
        <p:spPr>
          <a:xfrm>
            <a:off x="4921829" y="2177755"/>
            <a:ext cx="4962525" cy="923925"/>
          </a:xfrm>
          <a:prstGeom prst="rect">
            <a:avLst/>
          </a:prstGeom>
        </p:spPr>
      </p:pic>
      <p:pic>
        <p:nvPicPr>
          <p:cNvPr id="5" name="Picture 4">
            <a:extLst>
              <a:ext uri="{FF2B5EF4-FFF2-40B4-BE49-F238E27FC236}">
                <a16:creationId xmlns:a16="http://schemas.microsoft.com/office/drawing/2014/main" id="{A66FF85C-174D-8A2A-535B-9D77869E5A99}"/>
              </a:ext>
            </a:extLst>
          </p:cNvPr>
          <p:cNvPicPr>
            <a:picLocks noChangeAspect="1"/>
          </p:cNvPicPr>
          <p:nvPr/>
        </p:nvPicPr>
        <p:blipFill>
          <a:blip r:embed="rId6"/>
          <a:stretch>
            <a:fillRect/>
          </a:stretch>
        </p:blipFill>
        <p:spPr>
          <a:xfrm>
            <a:off x="6478774" y="4638151"/>
            <a:ext cx="3790950" cy="1200150"/>
          </a:xfrm>
          <a:prstGeom prst="rect">
            <a:avLst/>
          </a:prstGeom>
        </p:spPr>
      </p:pic>
      <p:pic>
        <p:nvPicPr>
          <p:cNvPr id="7" name="Picture 6">
            <a:extLst>
              <a:ext uri="{FF2B5EF4-FFF2-40B4-BE49-F238E27FC236}">
                <a16:creationId xmlns:a16="http://schemas.microsoft.com/office/drawing/2014/main" id="{90C3D38C-F013-40BB-3A12-9D6CB90467DC}"/>
              </a:ext>
            </a:extLst>
          </p:cNvPr>
          <p:cNvPicPr>
            <a:picLocks noChangeAspect="1"/>
          </p:cNvPicPr>
          <p:nvPr/>
        </p:nvPicPr>
        <p:blipFill>
          <a:blip r:embed="rId7"/>
          <a:stretch>
            <a:fillRect/>
          </a:stretch>
        </p:blipFill>
        <p:spPr>
          <a:xfrm>
            <a:off x="3808228" y="4088611"/>
            <a:ext cx="1905000"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GB" dirty="0"/>
              <a:t>UNIT 2. Sustainable models for fundraising</a:t>
            </a:r>
            <a:endParaRPr dirty="0"/>
          </a:p>
        </p:txBody>
      </p:sp>
      <p:sp>
        <p:nvSpPr>
          <p:cNvPr id="90" name="Google Shape;90;p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r>
              <a:rPr lang="en-GB" dirty="0"/>
              <a:t>Community-centric fundraising</a:t>
            </a:r>
            <a:endParaRPr lang="pt-PT" dirty="0"/>
          </a:p>
        </p:txBody>
      </p:sp>
      <p:sp>
        <p:nvSpPr>
          <p:cNvPr id="6" name="Google Shape;82;p4">
            <a:extLst>
              <a:ext uri="{FF2B5EF4-FFF2-40B4-BE49-F238E27FC236}">
                <a16:creationId xmlns:a16="http://schemas.microsoft.com/office/drawing/2014/main" id="{B735A057-F81C-7360-970E-4C18789088DC}"/>
              </a:ext>
            </a:extLst>
          </p:cNvPr>
          <p:cNvSpPr txBox="1">
            <a:spLocks noGrp="1"/>
          </p:cNvSpPr>
          <p:nvPr>
            <p:ph type="body" idx="1"/>
          </p:nvPr>
        </p:nvSpPr>
        <p:spPr>
          <a:xfrm>
            <a:off x="98425" y="1405534"/>
            <a:ext cx="11943896" cy="51258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l"/>
            <a:endParaRPr lang="en-US" b="0" i="0" dirty="0">
              <a:solidFill>
                <a:srgbClr val="6E6E6E"/>
              </a:solidFill>
              <a:effectLst/>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dirty="0">
              <a:solidFill>
                <a:srgbClr val="6E6E6E"/>
              </a:solidFill>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dirty="0">
              <a:solidFill>
                <a:srgbClr val="6E6E6E"/>
              </a:solidFill>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dirty="0">
              <a:solidFill>
                <a:srgbClr val="6E6E6E"/>
              </a:solidFill>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dirty="0">
              <a:solidFill>
                <a:srgbClr val="6E6E6E"/>
              </a:solidFill>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dirty="0">
              <a:solidFill>
                <a:srgbClr val="6E6E6E"/>
              </a:solidFill>
              <a:latin typeface="Open Sans" panose="020B0606030504020204" pitchFamily="34" charset="0"/>
            </a:endParaRPr>
          </a:p>
          <a:p>
            <a:pPr algn="l"/>
            <a:r>
              <a:rPr lang="en-US" sz="1600" dirty="0">
                <a:solidFill>
                  <a:srgbClr val="6E6E6E"/>
                </a:solidFill>
                <a:latin typeface="Calibri" panose="020F0502020204030204" pitchFamily="34" charset="0"/>
                <a:cs typeface="Calibri" panose="020F0502020204030204" pitchFamily="34" charset="0"/>
                <a:hlinkClick r:id="rId3"/>
              </a:rPr>
              <a:t>Source: www.</a:t>
            </a:r>
            <a:r>
              <a:rPr lang="en-US" sz="1600" b="0" i="0" dirty="0">
                <a:solidFill>
                  <a:srgbClr val="6E6E6E"/>
                </a:solidFill>
                <a:effectLst/>
                <a:latin typeface="Calibri" panose="020F0502020204030204" pitchFamily="34" charset="0"/>
                <a:cs typeface="Calibri" panose="020F0502020204030204" pitchFamily="34" charset="0"/>
                <a:hlinkClick r:id="rId3"/>
              </a:rPr>
              <a:t>communitycentricfundraising.org</a:t>
            </a:r>
            <a:r>
              <a:rPr lang="en-US" sz="1600" b="0" i="0" dirty="0">
                <a:solidFill>
                  <a:srgbClr val="6E6E6E"/>
                </a:solidFill>
                <a:effectLst/>
                <a:latin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379ADCB8-8163-9931-2179-1662F9945DE0}"/>
              </a:ext>
            </a:extLst>
          </p:cNvPr>
          <p:cNvPicPr>
            <a:picLocks noChangeAspect="1"/>
          </p:cNvPicPr>
          <p:nvPr/>
        </p:nvPicPr>
        <p:blipFill>
          <a:blip r:embed="rId4"/>
          <a:stretch>
            <a:fillRect/>
          </a:stretch>
        </p:blipFill>
        <p:spPr>
          <a:xfrm>
            <a:off x="569861" y="1593997"/>
            <a:ext cx="11008851" cy="3456468"/>
          </a:xfrm>
          <a:prstGeom prst="rect">
            <a:avLst/>
          </a:prstGeom>
        </p:spPr>
      </p:pic>
    </p:spTree>
    <p:extLst>
      <p:ext uri="{BB962C8B-B14F-4D97-AF65-F5344CB8AC3E}">
        <p14:creationId xmlns:p14="http://schemas.microsoft.com/office/powerpoint/2010/main" val="208389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lt1"/>
              </a:buClr>
              <a:buSzPts val="3800"/>
              <a:buFont typeface="Calibri"/>
              <a:buNone/>
            </a:pPr>
            <a:r>
              <a:rPr lang="en-GB" dirty="0"/>
              <a:t>UNIT 2. Sustainable models for fundraising</a:t>
            </a:r>
            <a:endParaRPr dirty="0"/>
          </a:p>
        </p:txBody>
      </p:sp>
      <p:sp>
        <p:nvSpPr>
          <p:cNvPr id="90" name="Google Shape;90;p5"/>
          <p:cNvSpPr txBox="1">
            <a:spLocks noGrp="1"/>
          </p:cNvSpPr>
          <p:nvPr>
            <p:ph type="body" idx="3"/>
          </p:nvPr>
        </p:nvSpPr>
        <p:spPr>
          <a:xfrm>
            <a:off x="247649" y="702573"/>
            <a:ext cx="11944351" cy="550862"/>
          </a:xfrm>
          <a:prstGeom prst="rect">
            <a:avLst/>
          </a:prstGeom>
          <a:noFill/>
          <a:ln>
            <a:noFill/>
          </a:ln>
        </p:spPr>
        <p:txBody>
          <a:bodyPr spcFirstLastPara="1" wrap="square" lIns="91425" tIns="45700" rIns="91425" bIns="45700" anchor="ctr" anchorCtr="0">
            <a:noAutofit/>
          </a:bodyPr>
          <a:lstStyle/>
          <a:p>
            <a:r>
              <a:rPr lang="en-GB" dirty="0"/>
              <a:t>The </a:t>
            </a:r>
            <a:r>
              <a:rPr lang="en-GB" dirty="0" err="1"/>
              <a:t>Benevon</a:t>
            </a:r>
            <a:r>
              <a:rPr lang="en-GB" dirty="0"/>
              <a:t> model</a:t>
            </a:r>
            <a:endParaRPr lang="pt-PT" dirty="0"/>
          </a:p>
        </p:txBody>
      </p:sp>
      <p:sp>
        <p:nvSpPr>
          <p:cNvPr id="6" name="Google Shape;82;p4">
            <a:extLst>
              <a:ext uri="{FF2B5EF4-FFF2-40B4-BE49-F238E27FC236}">
                <a16:creationId xmlns:a16="http://schemas.microsoft.com/office/drawing/2014/main" id="{B735A057-F81C-7360-970E-4C18789088DC}"/>
              </a:ext>
            </a:extLst>
          </p:cNvPr>
          <p:cNvSpPr txBox="1">
            <a:spLocks noGrp="1"/>
          </p:cNvSpPr>
          <p:nvPr>
            <p:ph type="body" idx="1"/>
          </p:nvPr>
        </p:nvSpPr>
        <p:spPr>
          <a:xfrm>
            <a:off x="98425" y="1405534"/>
            <a:ext cx="11943896" cy="51258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l"/>
            <a:endParaRPr lang="en-US" b="0" i="0" dirty="0">
              <a:solidFill>
                <a:srgbClr val="6E6E6E"/>
              </a:solidFill>
              <a:effectLst/>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dirty="0">
              <a:solidFill>
                <a:srgbClr val="6E6E6E"/>
              </a:solidFill>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dirty="0">
              <a:solidFill>
                <a:srgbClr val="6E6E6E"/>
              </a:solidFill>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dirty="0">
              <a:solidFill>
                <a:srgbClr val="6E6E6E"/>
              </a:solidFill>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dirty="0">
              <a:solidFill>
                <a:srgbClr val="6E6E6E"/>
              </a:solidFill>
              <a:latin typeface="Open Sans" panose="020B0606030504020204" pitchFamily="34" charset="0"/>
            </a:endParaRPr>
          </a:p>
          <a:p>
            <a:pPr algn="l"/>
            <a:endParaRPr lang="en-US" b="0" i="0" dirty="0">
              <a:solidFill>
                <a:srgbClr val="6E6E6E"/>
              </a:solidFill>
              <a:effectLst/>
              <a:latin typeface="Open Sans" panose="020B0606030504020204" pitchFamily="34" charset="0"/>
            </a:endParaRPr>
          </a:p>
          <a:p>
            <a:pPr algn="l"/>
            <a:endParaRPr lang="en-US" dirty="0">
              <a:solidFill>
                <a:srgbClr val="6E6E6E"/>
              </a:solidFill>
              <a:latin typeface="Open Sans" panose="020B0606030504020204" pitchFamily="34" charset="0"/>
            </a:endParaRPr>
          </a:p>
        </p:txBody>
      </p:sp>
      <p:graphicFrame>
        <p:nvGraphicFramePr>
          <p:cNvPr id="4" name="Diagram 3">
            <a:extLst>
              <a:ext uri="{FF2B5EF4-FFF2-40B4-BE49-F238E27FC236}">
                <a16:creationId xmlns:a16="http://schemas.microsoft.com/office/drawing/2014/main" id="{7FB0820E-D9F7-7D07-8E72-E7FBA43E1C7A}"/>
              </a:ext>
            </a:extLst>
          </p:cNvPr>
          <p:cNvGraphicFramePr/>
          <p:nvPr>
            <p:extLst>
              <p:ext uri="{D42A27DB-BD31-4B8C-83A1-F6EECF244321}">
                <p14:modId xmlns:p14="http://schemas.microsoft.com/office/powerpoint/2010/main" val="1575412448"/>
              </p:ext>
            </p:extLst>
          </p:nvPr>
        </p:nvGraphicFramePr>
        <p:xfrm>
          <a:off x="1819348" y="1148317"/>
          <a:ext cx="7930708" cy="5275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9228281B-35A9-22D6-57D0-12D57F3DF1B8}"/>
              </a:ext>
            </a:extLst>
          </p:cNvPr>
          <p:cNvSpPr txBox="1"/>
          <p:nvPr/>
        </p:nvSpPr>
        <p:spPr>
          <a:xfrm>
            <a:off x="455428" y="6424084"/>
            <a:ext cx="11281144" cy="338554"/>
          </a:xfrm>
          <a:prstGeom prst="rect">
            <a:avLst/>
          </a:prstGeom>
          <a:noFill/>
        </p:spPr>
        <p:txBody>
          <a:bodyPr wrap="square">
            <a:spAutoFit/>
          </a:bodyPr>
          <a:lstStyle/>
          <a:p>
            <a:r>
              <a:rPr lang="pt-PT" sz="1600" dirty="0" err="1">
                <a:latin typeface="Calibri" panose="020F0502020204030204" pitchFamily="34" charset="0"/>
                <a:cs typeface="Calibri" panose="020F0502020204030204" pitchFamily="34" charset="0"/>
                <a:hlinkClick r:id="rId8"/>
              </a:rPr>
              <a:t>Source</a:t>
            </a:r>
            <a:r>
              <a:rPr lang="pt-PT" sz="1600" dirty="0">
                <a:latin typeface="Calibri" panose="020F0502020204030204" pitchFamily="34" charset="0"/>
                <a:cs typeface="Calibri" panose="020F0502020204030204" pitchFamily="34" charset="0"/>
                <a:hlinkClick r:id="rId8"/>
              </a:rPr>
              <a:t>: www.benevon.com</a:t>
            </a:r>
            <a:r>
              <a:rPr lang="pt-PT"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55749224"/>
      </p:ext>
    </p:extLst>
  </p:cSld>
  <p:clrMapOvr>
    <a:masterClrMapping/>
  </p:clrMapOvr>
</p:sld>
</file>

<file path=ppt/theme/theme1.xml><?xml version="1.0" encoding="utf-8"?>
<a:theme xmlns:a="http://schemas.openxmlformats.org/drawingml/2006/main" name="CARDET Course template - Cover page">
  <a:themeElements>
    <a:clrScheme name="EMPWR">
      <a:dk1>
        <a:srgbClr val="3F3E44"/>
      </a:dk1>
      <a:lt1>
        <a:srgbClr val="FFFFFF"/>
      </a:lt1>
      <a:dk2>
        <a:srgbClr val="3F3E44"/>
      </a:dk2>
      <a:lt2>
        <a:srgbClr val="FFFFFF"/>
      </a:lt2>
      <a:accent1>
        <a:srgbClr val="867BEA"/>
      </a:accent1>
      <a:accent2>
        <a:srgbClr val="FF805A"/>
      </a:accent2>
      <a:accent3>
        <a:srgbClr val="00A897"/>
      </a:accent3>
      <a:accent4>
        <a:srgbClr val="3F3E44"/>
      </a:accent4>
      <a:accent5>
        <a:srgbClr val="CBD9FF"/>
      </a:accent5>
      <a:accent6>
        <a:srgbClr val="867BEA"/>
      </a:accent6>
      <a:hlink>
        <a:srgbClr val="00A897"/>
      </a:hlink>
      <a:folHlink>
        <a:srgbClr val="867B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PWR">
      <a:dk1>
        <a:srgbClr val="3F3E44"/>
      </a:dk1>
      <a:lt1>
        <a:srgbClr val="FFFFFF"/>
      </a:lt1>
      <a:dk2>
        <a:srgbClr val="3F3E44"/>
      </a:dk2>
      <a:lt2>
        <a:srgbClr val="FFFFFF"/>
      </a:lt2>
      <a:accent1>
        <a:srgbClr val="867BEA"/>
      </a:accent1>
      <a:accent2>
        <a:srgbClr val="FF805A"/>
      </a:accent2>
      <a:accent3>
        <a:srgbClr val="00A897"/>
      </a:accent3>
      <a:accent4>
        <a:srgbClr val="3F3E44"/>
      </a:accent4>
      <a:accent5>
        <a:srgbClr val="CBD9FF"/>
      </a:accent5>
      <a:accent6>
        <a:srgbClr val="867BEA"/>
      </a:accent6>
      <a:hlink>
        <a:srgbClr val="00A897"/>
      </a:hlink>
      <a:folHlink>
        <a:srgbClr val="867B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645</Words>
  <Application>Microsoft Office PowerPoint</Application>
  <PresentationFormat>Ecrã Panorâmico</PresentationFormat>
  <Paragraphs>113</Paragraphs>
  <Slides>13</Slides>
  <Notes>13</Notes>
  <HiddenSlides>0</HiddenSlides>
  <MMClips>1</MMClips>
  <ScaleCrop>false</ScaleCrop>
  <HeadingPairs>
    <vt:vector size="6" baseType="variant">
      <vt:variant>
        <vt:lpstr>Tipos de letra usados</vt:lpstr>
      </vt:variant>
      <vt:variant>
        <vt:i4>4</vt:i4>
      </vt:variant>
      <vt:variant>
        <vt:lpstr>Tema</vt:lpstr>
      </vt:variant>
      <vt:variant>
        <vt:i4>2</vt:i4>
      </vt:variant>
      <vt:variant>
        <vt:lpstr>Títulos dos diapositivos</vt:lpstr>
      </vt:variant>
      <vt:variant>
        <vt:i4>13</vt:i4>
      </vt:variant>
    </vt:vector>
  </HeadingPairs>
  <TitlesOfParts>
    <vt:vector size="19" baseType="lpstr">
      <vt:lpstr>Arial</vt:lpstr>
      <vt:lpstr>Calibri</vt:lpstr>
      <vt:lpstr>Open Sans</vt:lpstr>
      <vt:lpstr>Wingdings</vt:lpstr>
      <vt:lpstr>CARDET Course template - Cover page</vt:lpstr>
      <vt:lpstr>CARDET Course template</vt:lpstr>
      <vt:lpstr>Project Result 1  Training Package for Sustainability in Social Enterprises </vt:lpstr>
      <vt:lpstr>Project information</vt:lpstr>
      <vt:lpstr>UNIT 1.  Introduction to fundraising for social enterprises</vt:lpstr>
      <vt:lpstr>UNIT 1.  Introduction to fundraising for social enterprises</vt:lpstr>
      <vt:lpstr>UNIT 1.  Introduction to fundraising for social enterprises</vt:lpstr>
      <vt:lpstr>UNIT 2. Sustainable models for fundraising</vt:lpstr>
      <vt:lpstr>UNIT 2. Sustainable models for fundraising</vt:lpstr>
      <vt:lpstr>UNIT 2. Sustainable models for fundraising</vt:lpstr>
      <vt:lpstr>UNIT 2. Sustainable models for fundraising</vt:lpstr>
      <vt:lpstr>UNIT 2. Sustainable models for fundraising</vt:lpstr>
      <vt:lpstr>UNIT 3. Sustainable fundraising campaign</vt:lpstr>
      <vt:lpstr>UNIT 3. Sustainable fundraising campaign</vt:lpstr>
      <vt:lpstr>Thank you!  Follow us at  https://empower-project.net/ https://www.facebook.com/empowerproject.eu/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Result 1  Training Package for Sustainability in Social Enterprises</dc:title>
  <dc:creator>2Fast4u</dc:creator>
  <cp:lastModifiedBy>Isabel Nunes</cp:lastModifiedBy>
  <cp:revision>7</cp:revision>
  <dcterms:created xsi:type="dcterms:W3CDTF">2014-07-11T09:12:14Z</dcterms:created>
  <dcterms:modified xsi:type="dcterms:W3CDTF">2022-07-20T15:47:52Z</dcterms:modified>
</cp:coreProperties>
</file>